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6" r:id="rId5"/>
    <p:sldMasterId id="2147483680" r:id="rId6"/>
  </p:sldMasterIdLst>
  <p:notesMasterIdLst>
    <p:notesMasterId r:id="rId15"/>
  </p:notesMasterIdLst>
  <p:sldIdLst>
    <p:sldId id="265" r:id="rId7"/>
    <p:sldId id="256" r:id="rId8"/>
    <p:sldId id="258" r:id="rId9"/>
    <p:sldId id="259" r:id="rId10"/>
    <p:sldId id="260" r:id="rId11"/>
    <p:sldId id="262" r:id="rId12"/>
    <p:sldId id="263" r:id="rId13"/>
    <p:sldId id="264" r:id="rId14"/>
  </p:sldIdLst>
  <p:sldSz cx="38404800" cy="32918400"/>
  <p:notesSz cx="20104100" cy="15087600"/>
  <p:embeddedFontLst>
    <p:embeddedFont>
      <p:font typeface="ＭＳ Ｐゴシック" panose="020B0600070205080204" pitchFamily="34" charset="-12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engXian" panose="02010600030101010101" pitchFamily="2" charset="-122"/>
      <p:regular r:id="rId21"/>
      <p:bold r:id="rId22"/>
    </p:embeddedFont>
    <p:embeddedFont>
      <p:font typeface="SimSun" panose="02010600030101010101" pitchFamily="2" charset="-122"/>
      <p:regular r:id="rId23"/>
    </p:embeddedFont>
    <p:embeddedFont>
      <p:font typeface="SimSun" panose="02010600030101010101" pitchFamily="2" charset="-122"/>
      <p:regular r:id="rId23"/>
    </p:embeddedFont>
  </p:embeddedFontLst>
  <p:defaultTextStyle>
    <a:defPPr>
      <a:defRPr lang="en-US"/>
    </a:defPPr>
    <a:lvl1pPr marL="0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99788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1995770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299365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3991538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498942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5987308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698519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7983078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A5"/>
    <a:srgbClr val="50798E"/>
    <a:srgbClr val="C78059"/>
    <a:srgbClr val="CC9900"/>
    <a:srgbClr val="FFFFCC"/>
    <a:srgbClr val="BB0000"/>
    <a:srgbClr val="333333"/>
    <a:srgbClr val="CD1445"/>
    <a:srgbClr val="A3A3A3"/>
    <a:srgbClr val="77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07"/>
  </p:normalViewPr>
  <p:slideViewPr>
    <p:cSldViewPr>
      <p:cViewPr varScale="1">
        <p:scale>
          <a:sx n="20" d="100"/>
          <a:sy n="20" d="100"/>
        </p:scale>
        <p:origin x="1896" y="1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e Gordon" userId="952b626e-0bfc-4f29-96fb-e6b533c8a71f" providerId="ADAL" clId="{4DBBD6AA-1DB3-4155-8AEC-54EDAD716941}"/>
    <pc:docChg chg="custSel modSld">
      <pc:chgData name="Renee Gordon" userId="952b626e-0bfc-4f29-96fb-e6b533c8a71f" providerId="ADAL" clId="{4DBBD6AA-1DB3-4155-8AEC-54EDAD716941}" dt="2023-02-15T20:26:03.777" v="4" actId="478"/>
      <pc:docMkLst>
        <pc:docMk/>
      </pc:docMkLst>
      <pc:sldChg chg="delSp modSp">
        <pc:chgData name="Renee Gordon" userId="952b626e-0bfc-4f29-96fb-e6b533c8a71f" providerId="ADAL" clId="{4DBBD6AA-1DB3-4155-8AEC-54EDAD716941}" dt="2023-02-15T20:25:47.840" v="1" actId="1076"/>
        <pc:sldMkLst>
          <pc:docMk/>
          <pc:sldMk cId="0" sldId="256"/>
        </pc:sldMkLst>
        <pc:spChg chg="mod">
          <ac:chgData name="Renee Gordon" userId="952b626e-0bfc-4f29-96fb-e6b533c8a71f" providerId="ADAL" clId="{4DBBD6AA-1DB3-4155-8AEC-54EDAD716941}" dt="2023-02-15T20:25:47.840" v="1" actId="1076"/>
          <ac:spMkLst>
            <pc:docMk/>
            <pc:sldMk cId="0" sldId="256"/>
            <ac:spMk id="44" creationId="{00000000-0000-0000-0000-000000000000}"/>
          </ac:spMkLst>
        </pc:spChg>
        <pc:picChg chg="del">
          <ac:chgData name="Renee Gordon" userId="952b626e-0bfc-4f29-96fb-e6b533c8a71f" providerId="ADAL" clId="{4DBBD6AA-1DB3-4155-8AEC-54EDAD716941}" dt="2023-02-15T20:25:40.622" v="0" actId="478"/>
          <ac:picMkLst>
            <pc:docMk/>
            <pc:sldMk cId="0" sldId="256"/>
            <ac:picMk id="5" creationId="{00000000-0000-0000-0000-000000000000}"/>
          </ac:picMkLst>
        </pc:picChg>
      </pc:sldChg>
      <pc:sldChg chg="delSp">
        <pc:chgData name="Renee Gordon" userId="952b626e-0bfc-4f29-96fb-e6b533c8a71f" providerId="ADAL" clId="{4DBBD6AA-1DB3-4155-8AEC-54EDAD716941}" dt="2023-02-15T20:25:53.593" v="2" actId="478"/>
        <pc:sldMkLst>
          <pc:docMk/>
          <pc:sldMk cId="1299572348" sldId="260"/>
        </pc:sldMkLst>
        <pc:picChg chg="del">
          <ac:chgData name="Renee Gordon" userId="952b626e-0bfc-4f29-96fb-e6b533c8a71f" providerId="ADAL" clId="{4DBBD6AA-1DB3-4155-8AEC-54EDAD716941}" dt="2023-02-15T20:25:53.593" v="2" actId="478"/>
          <ac:picMkLst>
            <pc:docMk/>
            <pc:sldMk cId="1299572348" sldId="260"/>
            <ac:picMk id="29" creationId="{00000000-0000-0000-0000-000000000000}"/>
          </ac:picMkLst>
        </pc:picChg>
      </pc:sldChg>
      <pc:sldChg chg="delSp">
        <pc:chgData name="Renee Gordon" userId="952b626e-0bfc-4f29-96fb-e6b533c8a71f" providerId="ADAL" clId="{4DBBD6AA-1DB3-4155-8AEC-54EDAD716941}" dt="2023-02-15T20:25:56.920" v="3" actId="478"/>
        <pc:sldMkLst>
          <pc:docMk/>
          <pc:sldMk cId="2900426459" sldId="262"/>
        </pc:sldMkLst>
        <pc:picChg chg="del">
          <ac:chgData name="Renee Gordon" userId="952b626e-0bfc-4f29-96fb-e6b533c8a71f" providerId="ADAL" clId="{4DBBD6AA-1DB3-4155-8AEC-54EDAD716941}" dt="2023-02-15T20:25:56.920" v="3" actId="478"/>
          <ac:picMkLst>
            <pc:docMk/>
            <pc:sldMk cId="2900426459" sldId="262"/>
            <ac:picMk id="24" creationId="{00000000-0000-0000-0000-000000000000}"/>
          </ac:picMkLst>
        </pc:picChg>
      </pc:sldChg>
      <pc:sldChg chg="delSp">
        <pc:chgData name="Renee Gordon" userId="952b626e-0bfc-4f29-96fb-e6b533c8a71f" providerId="ADAL" clId="{4DBBD6AA-1DB3-4155-8AEC-54EDAD716941}" dt="2023-02-15T20:26:03.777" v="4" actId="478"/>
        <pc:sldMkLst>
          <pc:docMk/>
          <pc:sldMk cId="3899880332" sldId="265"/>
        </pc:sldMkLst>
        <pc:picChg chg="del">
          <ac:chgData name="Renee Gordon" userId="952b626e-0bfc-4f29-96fb-e6b533c8a71f" providerId="ADAL" clId="{4DBBD6AA-1DB3-4155-8AEC-54EDAD716941}" dt="2023-02-15T20:26:03.777" v="4" actId="478"/>
          <ac:picMkLst>
            <pc:docMk/>
            <pc:sldMk cId="3899880332" sldId="265"/>
            <ac:picMk id="24" creationId="{00000000-0000-0000-0000-000000000000}"/>
          </ac:picMkLst>
        </pc:picChg>
      </pc:sldChg>
    </pc:docChg>
  </pc:docChgLst>
  <pc:docChgLst>
    <pc:chgData name="Renee Gordon" userId="952b626e-0bfc-4f29-96fb-e6b533c8a71f" providerId="ADAL" clId="{0EDDBF8A-11C0-4BA6-9BE8-5CBADB7C5613}"/>
    <pc:docChg chg="undo custSel modSld">
      <pc:chgData name="Renee Gordon" userId="952b626e-0bfc-4f29-96fb-e6b533c8a71f" providerId="ADAL" clId="{0EDDBF8A-11C0-4BA6-9BE8-5CBADB7C5613}" dt="2023-02-15T20:53:13.977" v="779" actId="478"/>
      <pc:docMkLst>
        <pc:docMk/>
      </pc:docMkLst>
      <pc:sldChg chg="modSp">
        <pc:chgData name="Renee Gordon" userId="952b626e-0bfc-4f29-96fb-e6b533c8a71f" providerId="ADAL" clId="{0EDDBF8A-11C0-4BA6-9BE8-5CBADB7C5613}" dt="2023-02-15T20:51:15.004" v="673" actId="1036"/>
        <pc:sldMkLst>
          <pc:docMk/>
          <pc:sldMk cId="0" sldId="256"/>
        </pc:sldMkLst>
        <pc:spChg chg="mod">
          <ac:chgData name="Renee Gordon" userId="952b626e-0bfc-4f29-96fb-e6b533c8a71f" providerId="ADAL" clId="{0EDDBF8A-11C0-4BA6-9BE8-5CBADB7C5613}" dt="2023-02-15T20:51:15.004" v="673" actId="10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37.105" v="594" actId="255"/>
          <ac:spMkLst>
            <pc:docMk/>
            <pc:sldMk cId="0" sldId="256"/>
            <ac:spMk id="3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37.105" v="594" actId="255"/>
          <ac:spMkLst>
            <pc:docMk/>
            <pc:sldMk cId="0" sldId="256"/>
            <ac:spMk id="15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37.105" v="594" actId="255"/>
          <ac:spMkLst>
            <pc:docMk/>
            <pc:sldMk cId="0" sldId="256"/>
            <ac:spMk id="16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9:49.994" v="550" actId="1035"/>
          <ac:spMkLst>
            <pc:docMk/>
            <pc:sldMk cId="0" sldId="256"/>
            <ac:spMk id="18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10.985" v="592" actId="1035"/>
          <ac:spMkLst>
            <pc:docMk/>
            <pc:sldMk cId="0" sldId="256"/>
            <ac:spMk id="19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10.985" v="592" actId="1035"/>
          <ac:spMkLst>
            <pc:docMk/>
            <pc:sldMk cId="0" sldId="256"/>
            <ac:spMk id="20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10.985" v="592" actId="1035"/>
          <ac:spMkLst>
            <pc:docMk/>
            <pc:sldMk cId="0" sldId="256"/>
            <ac:spMk id="21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37.105" v="594" actId="255"/>
          <ac:spMkLst>
            <pc:docMk/>
            <pc:sldMk cId="0" sldId="256"/>
            <ac:spMk id="23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51.193" v="633" actId="1035"/>
          <ac:spMkLst>
            <pc:docMk/>
            <pc:sldMk cId="0" sldId="256"/>
            <ac:spMk id="25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51.193" v="633" actId="1035"/>
          <ac:spMkLst>
            <pc:docMk/>
            <pc:sldMk cId="0" sldId="256"/>
            <ac:spMk id="28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10.985" v="592" actId="1035"/>
          <ac:spMkLst>
            <pc:docMk/>
            <pc:sldMk cId="0" sldId="256"/>
            <ac:spMk id="39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0:10.985" v="592" actId="1035"/>
          <ac:spMkLst>
            <pc:docMk/>
            <pc:sldMk cId="0" sldId="256"/>
            <ac:spMk id="40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1:04.700" v="670" actId="1035"/>
          <ac:spMkLst>
            <pc:docMk/>
            <pc:sldMk cId="0" sldId="256"/>
            <ac:spMk id="41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9:49.994" v="550" actId="1035"/>
          <ac:spMkLst>
            <pc:docMk/>
            <pc:sldMk cId="0" sldId="256"/>
            <ac:spMk id="50" creationId="{00000000-0000-0000-0000-000000000000}"/>
          </ac:spMkLst>
        </pc:spChg>
        <pc:picChg chg="mod">
          <ac:chgData name="Renee Gordon" userId="952b626e-0bfc-4f29-96fb-e6b533c8a71f" providerId="ADAL" clId="{0EDDBF8A-11C0-4BA6-9BE8-5CBADB7C5613}" dt="2023-02-15T20:49:49.994" v="550" actId="1035"/>
          <ac:picMkLst>
            <pc:docMk/>
            <pc:sldMk cId="0" sldId="256"/>
            <ac:picMk id="4" creationId="{00000000-0000-0000-0000-000000000000}"/>
          </ac:picMkLst>
        </pc:picChg>
      </pc:sldChg>
      <pc:sldChg chg="addSp delSp modSp">
        <pc:chgData name="Renee Gordon" userId="952b626e-0bfc-4f29-96fb-e6b533c8a71f" providerId="ADAL" clId="{0EDDBF8A-11C0-4BA6-9BE8-5CBADB7C5613}" dt="2023-02-15T20:37:49.803" v="119" actId="14100"/>
        <pc:sldMkLst>
          <pc:docMk/>
          <pc:sldMk cId="3744683032" sldId="258"/>
        </pc:sldMkLst>
        <pc:spChg chg="del mod">
          <ac:chgData name="Renee Gordon" userId="952b626e-0bfc-4f29-96fb-e6b533c8a71f" providerId="ADAL" clId="{0EDDBF8A-11C0-4BA6-9BE8-5CBADB7C5613}" dt="2023-02-15T20:34:17.908" v="10" actId="478"/>
          <ac:spMkLst>
            <pc:docMk/>
            <pc:sldMk cId="3744683032" sldId="258"/>
            <ac:spMk id="21" creationId="{6D7E552C-1772-4823-85F9-F890B5C38EB1}"/>
          </ac:spMkLst>
        </pc:spChg>
        <pc:spChg chg="mod">
          <ac:chgData name="Renee Gordon" userId="952b626e-0bfc-4f29-96fb-e6b533c8a71f" providerId="ADAL" clId="{0EDDBF8A-11C0-4BA6-9BE8-5CBADB7C5613}" dt="2023-02-15T20:37:49.803" v="119" actId="14100"/>
          <ac:spMkLst>
            <pc:docMk/>
            <pc:sldMk cId="3744683032" sldId="258"/>
            <ac:spMk id="22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37:29.804" v="117" actId="14100"/>
          <ac:spMkLst>
            <pc:docMk/>
            <pc:sldMk cId="3744683032" sldId="258"/>
            <ac:spMk id="23" creationId="{00000000-0000-0000-0000-000000000000}"/>
          </ac:spMkLst>
        </pc:spChg>
        <pc:spChg chg="add del">
          <ac:chgData name="Renee Gordon" userId="952b626e-0bfc-4f29-96fb-e6b533c8a71f" providerId="ADAL" clId="{0EDDBF8A-11C0-4BA6-9BE8-5CBADB7C5613}" dt="2023-02-15T20:34:27.226" v="12" actId="478"/>
          <ac:spMkLst>
            <pc:docMk/>
            <pc:sldMk cId="3744683032" sldId="258"/>
            <ac:spMk id="24" creationId="{0EB227B1-2DAC-4911-A069-C78F728697E2}"/>
          </ac:spMkLst>
        </pc:spChg>
        <pc:spChg chg="add mod">
          <ac:chgData name="Renee Gordon" userId="952b626e-0bfc-4f29-96fb-e6b533c8a71f" providerId="ADAL" clId="{0EDDBF8A-11C0-4BA6-9BE8-5CBADB7C5613}" dt="2023-02-15T20:34:47.866" v="15" actId="1076"/>
          <ac:spMkLst>
            <pc:docMk/>
            <pc:sldMk cId="3744683032" sldId="258"/>
            <ac:spMk id="25" creationId="{9C6E411B-EB8F-4678-A03B-8E51D32F9CCC}"/>
          </ac:spMkLst>
        </pc:spChg>
        <pc:spChg chg="mod">
          <ac:chgData name="Renee Gordon" userId="952b626e-0bfc-4f29-96fb-e6b533c8a71f" providerId="ADAL" clId="{0EDDBF8A-11C0-4BA6-9BE8-5CBADB7C5613}" dt="2023-02-15T20:37:36.860" v="118" actId="1076"/>
          <ac:spMkLst>
            <pc:docMk/>
            <pc:sldMk cId="3744683032" sldId="258"/>
            <ac:spMk id="37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37:09.923" v="115" actId="1035"/>
          <ac:spMkLst>
            <pc:docMk/>
            <pc:sldMk cId="3744683032" sldId="258"/>
            <ac:spMk id="53" creationId="{5FC06FC9-CAC2-4587-A6C7-2139AE7040E1}"/>
          </ac:spMkLst>
        </pc:spChg>
        <pc:spChg chg="mod">
          <ac:chgData name="Renee Gordon" userId="952b626e-0bfc-4f29-96fb-e6b533c8a71f" providerId="ADAL" clId="{0EDDBF8A-11C0-4BA6-9BE8-5CBADB7C5613}" dt="2023-02-15T20:37:09.923" v="115" actId="1035"/>
          <ac:spMkLst>
            <pc:docMk/>
            <pc:sldMk cId="3744683032" sldId="258"/>
            <ac:spMk id="54" creationId="{4804540C-AABA-457C-88EF-3512E7CCEC60}"/>
          </ac:spMkLst>
        </pc:spChg>
        <pc:spChg chg="mod">
          <ac:chgData name="Renee Gordon" userId="952b626e-0bfc-4f29-96fb-e6b533c8a71f" providerId="ADAL" clId="{0EDDBF8A-11C0-4BA6-9BE8-5CBADB7C5613}" dt="2023-02-15T20:36:56.083" v="47" actId="1035"/>
          <ac:spMkLst>
            <pc:docMk/>
            <pc:sldMk cId="3744683032" sldId="258"/>
            <ac:spMk id="80" creationId="{1A8FFF05-7729-4D05-983F-6F58701A5B70}"/>
          </ac:spMkLst>
        </pc:spChg>
        <pc:spChg chg="mod">
          <ac:chgData name="Renee Gordon" userId="952b626e-0bfc-4f29-96fb-e6b533c8a71f" providerId="ADAL" clId="{0EDDBF8A-11C0-4BA6-9BE8-5CBADB7C5613}" dt="2023-02-15T20:36:56.083" v="47" actId="1035"/>
          <ac:spMkLst>
            <pc:docMk/>
            <pc:sldMk cId="3744683032" sldId="258"/>
            <ac:spMk id="81" creationId="{56A3DA81-3205-421F-9DA5-CDD43B4A3FAF}"/>
          </ac:spMkLst>
        </pc:spChg>
        <pc:spChg chg="mod">
          <ac:chgData name="Renee Gordon" userId="952b626e-0bfc-4f29-96fb-e6b533c8a71f" providerId="ADAL" clId="{0EDDBF8A-11C0-4BA6-9BE8-5CBADB7C5613}" dt="2023-02-15T20:34:38.446" v="13" actId="14100"/>
          <ac:spMkLst>
            <pc:docMk/>
            <pc:sldMk cId="3744683032" sldId="258"/>
            <ac:spMk id="82" creationId="{6D7E552C-1772-4823-85F9-F890B5C38EB1}"/>
          </ac:spMkLst>
        </pc:spChg>
        <pc:spChg chg="mod">
          <ac:chgData name="Renee Gordon" userId="952b626e-0bfc-4f29-96fb-e6b533c8a71f" providerId="ADAL" clId="{0EDDBF8A-11C0-4BA6-9BE8-5CBADB7C5613}" dt="2023-02-15T20:37:09.923" v="115" actId="1035"/>
          <ac:spMkLst>
            <pc:docMk/>
            <pc:sldMk cId="3744683032" sldId="258"/>
            <ac:spMk id="87" creationId="{6D42AE85-C5FE-45D6-87D7-226C5375E183}"/>
          </ac:spMkLst>
        </pc:spChg>
        <pc:spChg chg="mod">
          <ac:chgData name="Renee Gordon" userId="952b626e-0bfc-4f29-96fb-e6b533c8a71f" providerId="ADAL" clId="{0EDDBF8A-11C0-4BA6-9BE8-5CBADB7C5613}" dt="2023-02-15T20:37:09.923" v="115" actId="1035"/>
          <ac:spMkLst>
            <pc:docMk/>
            <pc:sldMk cId="3744683032" sldId="258"/>
            <ac:spMk id="88" creationId="{971C1DFB-15E8-4014-9132-6DF5B858E418}"/>
          </ac:spMkLst>
        </pc:spChg>
        <pc:spChg chg="mod">
          <ac:chgData name="Renee Gordon" userId="952b626e-0bfc-4f29-96fb-e6b533c8a71f" providerId="ADAL" clId="{0EDDBF8A-11C0-4BA6-9BE8-5CBADB7C5613}" dt="2023-02-15T20:37:09.923" v="115" actId="1035"/>
          <ac:spMkLst>
            <pc:docMk/>
            <pc:sldMk cId="3744683032" sldId="258"/>
            <ac:spMk id="89" creationId="{737733CA-EFF1-43A7-BD17-8F6B7A5E3045}"/>
          </ac:spMkLst>
        </pc:spChg>
        <pc:spChg chg="mod">
          <ac:chgData name="Renee Gordon" userId="952b626e-0bfc-4f29-96fb-e6b533c8a71f" providerId="ADAL" clId="{0EDDBF8A-11C0-4BA6-9BE8-5CBADB7C5613}" dt="2023-02-15T20:37:09.923" v="115" actId="1035"/>
          <ac:spMkLst>
            <pc:docMk/>
            <pc:sldMk cId="3744683032" sldId="258"/>
            <ac:spMk id="90" creationId="{263B9E9C-5305-43DF-8CF4-3D140713A4EE}"/>
          </ac:spMkLst>
        </pc:spChg>
        <pc:spChg chg="mod">
          <ac:chgData name="Renee Gordon" userId="952b626e-0bfc-4f29-96fb-e6b533c8a71f" providerId="ADAL" clId="{0EDDBF8A-11C0-4BA6-9BE8-5CBADB7C5613}" dt="2023-02-15T20:37:09.923" v="115" actId="1035"/>
          <ac:spMkLst>
            <pc:docMk/>
            <pc:sldMk cId="3744683032" sldId="258"/>
            <ac:spMk id="91" creationId="{1495B5BA-C32A-473A-84FA-279E28D0B986}"/>
          </ac:spMkLst>
        </pc:spChg>
        <pc:spChg chg="mod">
          <ac:chgData name="Renee Gordon" userId="952b626e-0bfc-4f29-96fb-e6b533c8a71f" providerId="ADAL" clId="{0EDDBF8A-11C0-4BA6-9BE8-5CBADB7C5613}" dt="2023-02-15T20:37:09.923" v="115" actId="1035"/>
          <ac:spMkLst>
            <pc:docMk/>
            <pc:sldMk cId="3744683032" sldId="258"/>
            <ac:spMk id="92" creationId="{9412E71C-1B47-4512-BD1D-03CC3DCFBEB7}"/>
          </ac:spMkLst>
        </pc:spChg>
        <pc:spChg chg="mod">
          <ac:chgData name="Renee Gordon" userId="952b626e-0bfc-4f29-96fb-e6b533c8a71f" providerId="ADAL" clId="{0EDDBF8A-11C0-4BA6-9BE8-5CBADB7C5613}" dt="2023-02-15T20:37:09.923" v="115" actId="1035"/>
          <ac:spMkLst>
            <pc:docMk/>
            <pc:sldMk cId="3744683032" sldId="258"/>
            <ac:spMk id="95" creationId="{923EC24E-6100-436E-B49D-585F98CCD8AC}"/>
          </ac:spMkLst>
        </pc:spChg>
        <pc:spChg chg="mod">
          <ac:chgData name="Renee Gordon" userId="952b626e-0bfc-4f29-96fb-e6b533c8a71f" providerId="ADAL" clId="{0EDDBF8A-11C0-4BA6-9BE8-5CBADB7C5613}" dt="2023-02-15T20:37:09.923" v="115" actId="1035"/>
          <ac:spMkLst>
            <pc:docMk/>
            <pc:sldMk cId="3744683032" sldId="258"/>
            <ac:spMk id="96" creationId="{4D700BB5-24A3-4FED-BA73-E8F14C76EF8B}"/>
          </ac:spMkLst>
        </pc:spChg>
        <pc:picChg chg="mod">
          <ac:chgData name="Renee Gordon" userId="952b626e-0bfc-4f29-96fb-e6b533c8a71f" providerId="ADAL" clId="{0EDDBF8A-11C0-4BA6-9BE8-5CBADB7C5613}" dt="2023-02-15T20:36:56.083" v="47" actId="1035"/>
          <ac:picMkLst>
            <pc:docMk/>
            <pc:sldMk cId="3744683032" sldId="258"/>
            <ac:picMk id="19" creationId="{00000000-0000-0000-0000-000000000000}"/>
          </ac:picMkLst>
        </pc:picChg>
        <pc:picChg chg="del">
          <ac:chgData name="Renee Gordon" userId="952b626e-0bfc-4f29-96fb-e6b533c8a71f" providerId="ADAL" clId="{0EDDBF8A-11C0-4BA6-9BE8-5CBADB7C5613}" dt="2023-02-15T20:34:54.377" v="16" actId="478"/>
          <ac:picMkLst>
            <pc:docMk/>
            <pc:sldMk cId="3744683032" sldId="258"/>
            <ac:picMk id="20" creationId="{00000000-0000-0000-0000-000000000000}"/>
          </ac:picMkLst>
        </pc:picChg>
      </pc:sldChg>
      <pc:sldChg chg="modSp">
        <pc:chgData name="Renee Gordon" userId="952b626e-0bfc-4f29-96fb-e6b533c8a71f" providerId="ADAL" clId="{0EDDBF8A-11C0-4BA6-9BE8-5CBADB7C5613}" dt="2023-02-15T20:42:11.828" v="256" actId="1038"/>
        <pc:sldMkLst>
          <pc:docMk/>
          <pc:sldMk cId="92818636" sldId="259"/>
        </pc:sldMkLst>
        <pc:spChg chg="mod">
          <ac:chgData name="Renee Gordon" userId="952b626e-0bfc-4f29-96fb-e6b533c8a71f" providerId="ADAL" clId="{0EDDBF8A-11C0-4BA6-9BE8-5CBADB7C5613}" dt="2023-02-15T20:40:27.949" v="220" actId="1035"/>
          <ac:spMkLst>
            <pc:docMk/>
            <pc:sldMk cId="92818636" sldId="259"/>
            <ac:spMk id="4" creationId="{99ED2966-A38B-4B49-A6B6-D914E4D6F4BE}"/>
          </ac:spMkLst>
        </pc:spChg>
        <pc:spChg chg="mod">
          <ac:chgData name="Renee Gordon" userId="952b626e-0bfc-4f29-96fb-e6b533c8a71f" providerId="ADAL" clId="{0EDDBF8A-11C0-4BA6-9BE8-5CBADB7C5613}" dt="2023-02-15T20:38:19.716" v="149" actId="1035"/>
          <ac:spMkLst>
            <pc:docMk/>
            <pc:sldMk cId="92818636" sldId="259"/>
            <ac:spMk id="24" creationId="{9AFA996E-AD6B-4DC6-BC85-A182D141A5B5}"/>
          </ac:spMkLst>
        </pc:spChg>
        <pc:spChg chg="mod">
          <ac:chgData name="Renee Gordon" userId="952b626e-0bfc-4f29-96fb-e6b533c8a71f" providerId="ADAL" clId="{0EDDBF8A-11C0-4BA6-9BE8-5CBADB7C5613}" dt="2023-02-15T20:38:19.716" v="149" actId="1035"/>
          <ac:spMkLst>
            <pc:docMk/>
            <pc:sldMk cId="92818636" sldId="259"/>
            <ac:spMk id="25" creationId="{2CF2C83C-08B8-46D1-AEAA-7C0550B92975}"/>
          </ac:spMkLst>
        </pc:spChg>
        <pc:spChg chg="mod">
          <ac:chgData name="Renee Gordon" userId="952b626e-0bfc-4f29-96fb-e6b533c8a71f" providerId="ADAL" clId="{0EDDBF8A-11C0-4BA6-9BE8-5CBADB7C5613}" dt="2023-02-15T20:41:00.749" v="238" actId="1036"/>
          <ac:spMkLst>
            <pc:docMk/>
            <pc:sldMk cId="92818636" sldId="259"/>
            <ac:spMk id="30" creationId="{9793BC31-3E9A-4E00-A76F-069126324922}"/>
          </ac:spMkLst>
        </pc:spChg>
        <pc:spChg chg="mod">
          <ac:chgData name="Renee Gordon" userId="952b626e-0bfc-4f29-96fb-e6b533c8a71f" providerId="ADAL" clId="{0EDDBF8A-11C0-4BA6-9BE8-5CBADB7C5613}" dt="2023-02-15T20:39:12.253" v="180" actId="1035"/>
          <ac:spMkLst>
            <pc:docMk/>
            <pc:sldMk cId="92818636" sldId="259"/>
            <ac:spMk id="31" creationId="{75E4ADE2-1C83-47FC-978F-7E0CAA0FDC54}"/>
          </ac:spMkLst>
        </pc:spChg>
        <pc:spChg chg="mod">
          <ac:chgData name="Renee Gordon" userId="952b626e-0bfc-4f29-96fb-e6b533c8a71f" providerId="ADAL" clId="{0EDDBF8A-11C0-4BA6-9BE8-5CBADB7C5613}" dt="2023-02-15T20:39:12.253" v="180" actId="1035"/>
          <ac:spMkLst>
            <pc:docMk/>
            <pc:sldMk cId="92818636" sldId="259"/>
            <ac:spMk id="32" creationId="{032AC3E4-1804-415D-AFAC-CDB0EC7629F1}"/>
          </ac:spMkLst>
        </pc:spChg>
        <pc:spChg chg="mod">
          <ac:chgData name="Renee Gordon" userId="952b626e-0bfc-4f29-96fb-e6b533c8a71f" providerId="ADAL" clId="{0EDDBF8A-11C0-4BA6-9BE8-5CBADB7C5613}" dt="2023-02-15T20:40:27.949" v="220" actId="1035"/>
          <ac:spMkLst>
            <pc:docMk/>
            <pc:sldMk cId="92818636" sldId="259"/>
            <ac:spMk id="33" creationId="{EBB32DFF-2B3F-417B-9F8B-8B9F5C654495}"/>
          </ac:spMkLst>
        </pc:spChg>
        <pc:spChg chg="mod">
          <ac:chgData name="Renee Gordon" userId="952b626e-0bfc-4f29-96fb-e6b533c8a71f" providerId="ADAL" clId="{0EDDBF8A-11C0-4BA6-9BE8-5CBADB7C5613}" dt="2023-02-15T20:39:12.253" v="180" actId="1035"/>
          <ac:spMkLst>
            <pc:docMk/>
            <pc:sldMk cId="92818636" sldId="259"/>
            <ac:spMk id="35" creationId="{33088502-AC12-4D63-8249-7B40AC22BADF}"/>
          </ac:spMkLst>
        </pc:spChg>
        <pc:spChg chg="mod">
          <ac:chgData name="Renee Gordon" userId="952b626e-0bfc-4f29-96fb-e6b533c8a71f" providerId="ADAL" clId="{0EDDBF8A-11C0-4BA6-9BE8-5CBADB7C5613}" dt="2023-02-15T20:39:12.253" v="180" actId="1035"/>
          <ac:spMkLst>
            <pc:docMk/>
            <pc:sldMk cId="92818636" sldId="259"/>
            <ac:spMk id="37" creationId="{A4C26EDB-7235-4F91-A0E2-B62F3F0FCF6C}"/>
          </ac:spMkLst>
        </pc:spChg>
        <pc:spChg chg="mod">
          <ac:chgData name="Renee Gordon" userId="952b626e-0bfc-4f29-96fb-e6b533c8a71f" providerId="ADAL" clId="{0EDDBF8A-11C0-4BA6-9BE8-5CBADB7C5613}" dt="2023-02-15T20:39:12.253" v="180" actId="1035"/>
          <ac:spMkLst>
            <pc:docMk/>
            <pc:sldMk cId="92818636" sldId="259"/>
            <ac:spMk id="38" creationId="{D42D236E-7546-4230-89C4-A3CB68860FFA}"/>
          </ac:spMkLst>
        </pc:spChg>
        <pc:spChg chg="mod">
          <ac:chgData name="Renee Gordon" userId="952b626e-0bfc-4f29-96fb-e6b533c8a71f" providerId="ADAL" clId="{0EDDBF8A-11C0-4BA6-9BE8-5CBADB7C5613}" dt="2023-02-15T20:40:27.949" v="220" actId="1035"/>
          <ac:spMkLst>
            <pc:docMk/>
            <pc:sldMk cId="92818636" sldId="259"/>
            <ac:spMk id="39" creationId="{2B650100-83FA-4A86-9D02-FDB1046A1C5A}"/>
          </ac:spMkLst>
        </pc:spChg>
        <pc:spChg chg="mod">
          <ac:chgData name="Renee Gordon" userId="952b626e-0bfc-4f29-96fb-e6b533c8a71f" providerId="ADAL" clId="{0EDDBF8A-11C0-4BA6-9BE8-5CBADB7C5613}" dt="2023-02-15T20:40:37.211" v="222" actId="1036"/>
          <ac:spMkLst>
            <pc:docMk/>
            <pc:sldMk cId="92818636" sldId="259"/>
            <ac:spMk id="42" creationId="{002942FC-744D-4F59-A0B9-6D4CBD4EA1A9}"/>
          </ac:spMkLst>
        </pc:spChg>
        <pc:spChg chg="mod">
          <ac:chgData name="Renee Gordon" userId="952b626e-0bfc-4f29-96fb-e6b533c8a71f" providerId="ADAL" clId="{0EDDBF8A-11C0-4BA6-9BE8-5CBADB7C5613}" dt="2023-02-15T20:40:52.940" v="236" actId="1035"/>
          <ac:spMkLst>
            <pc:docMk/>
            <pc:sldMk cId="92818636" sldId="259"/>
            <ac:spMk id="43" creationId="{8CBD65E6-B838-4D00-BF0C-3070FF4F3D21}"/>
          </ac:spMkLst>
        </pc:spChg>
        <pc:spChg chg="mod">
          <ac:chgData name="Renee Gordon" userId="952b626e-0bfc-4f29-96fb-e6b533c8a71f" providerId="ADAL" clId="{0EDDBF8A-11C0-4BA6-9BE8-5CBADB7C5613}" dt="2023-02-15T20:40:52.940" v="236" actId="1035"/>
          <ac:spMkLst>
            <pc:docMk/>
            <pc:sldMk cId="92818636" sldId="259"/>
            <ac:spMk id="44" creationId="{A2148495-B756-4A96-85FD-E5CC6713F248}"/>
          </ac:spMkLst>
        </pc:spChg>
        <pc:spChg chg="mod">
          <ac:chgData name="Renee Gordon" userId="952b626e-0bfc-4f29-96fb-e6b533c8a71f" providerId="ADAL" clId="{0EDDBF8A-11C0-4BA6-9BE8-5CBADB7C5613}" dt="2023-02-15T20:42:11.828" v="256" actId="1038"/>
          <ac:spMkLst>
            <pc:docMk/>
            <pc:sldMk cId="92818636" sldId="259"/>
            <ac:spMk id="45" creationId="{56C266B8-8AB7-40F0-B164-823BEF121F94}"/>
          </ac:spMkLst>
        </pc:spChg>
        <pc:spChg chg="mod">
          <ac:chgData name="Renee Gordon" userId="952b626e-0bfc-4f29-96fb-e6b533c8a71f" providerId="ADAL" clId="{0EDDBF8A-11C0-4BA6-9BE8-5CBADB7C5613}" dt="2023-02-15T20:39:48.630" v="187" actId="14100"/>
          <ac:spMkLst>
            <pc:docMk/>
            <pc:sldMk cId="92818636" sldId="259"/>
            <ac:spMk id="74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38:19.716" v="149" actId="1035"/>
          <ac:spMkLst>
            <pc:docMk/>
            <pc:sldMk cId="92818636" sldId="259"/>
            <ac:spMk id="75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39:22.776" v="181" actId="14100"/>
          <ac:spMkLst>
            <pc:docMk/>
            <pc:sldMk cId="92818636" sldId="259"/>
            <ac:spMk id="76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39:57.846" v="191" actId="14100"/>
          <ac:spMkLst>
            <pc:docMk/>
            <pc:sldMk cId="92818636" sldId="259"/>
            <ac:spMk id="77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39:22.776" v="181" actId="14100"/>
          <ac:spMkLst>
            <pc:docMk/>
            <pc:sldMk cId="92818636" sldId="259"/>
            <ac:spMk id="78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39:51.437" v="188" actId="14100"/>
          <ac:spMkLst>
            <pc:docMk/>
            <pc:sldMk cId="92818636" sldId="259"/>
            <ac:spMk id="79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39:39.944" v="185" actId="14100"/>
          <ac:spMkLst>
            <pc:docMk/>
            <pc:sldMk cId="92818636" sldId="259"/>
            <ac:spMk id="80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39:12.253" v="180" actId="1035"/>
          <ac:spMkLst>
            <pc:docMk/>
            <pc:sldMk cId="92818636" sldId="259"/>
            <ac:spMk id="84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39:12.253" v="180" actId="1035"/>
          <ac:spMkLst>
            <pc:docMk/>
            <pc:sldMk cId="92818636" sldId="259"/>
            <ac:spMk id="85" creationId="{00000000-0000-0000-0000-000000000000}"/>
          </ac:spMkLst>
        </pc:spChg>
        <pc:picChg chg="mod">
          <ac:chgData name="Renee Gordon" userId="952b626e-0bfc-4f29-96fb-e6b533c8a71f" providerId="ADAL" clId="{0EDDBF8A-11C0-4BA6-9BE8-5CBADB7C5613}" dt="2023-02-15T20:38:19.716" v="149" actId="1035"/>
          <ac:picMkLst>
            <pc:docMk/>
            <pc:sldMk cId="92818636" sldId="259"/>
            <ac:picMk id="2" creationId="{00000000-0000-0000-0000-000000000000}"/>
          </ac:picMkLst>
        </pc:picChg>
        <pc:picChg chg="mod">
          <ac:chgData name="Renee Gordon" userId="952b626e-0bfc-4f29-96fb-e6b533c8a71f" providerId="ADAL" clId="{0EDDBF8A-11C0-4BA6-9BE8-5CBADB7C5613}" dt="2023-02-15T20:38:19.716" v="149" actId="1035"/>
          <ac:picMkLst>
            <pc:docMk/>
            <pc:sldMk cId="92818636" sldId="259"/>
            <ac:picMk id="34" creationId="{00000000-0000-0000-0000-000000000000}"/>
          </ac:picMkLst>
        </pc:picChg>
      </pc:sldChg>
      <pc:sldChg chg="addSp delSp modSp">
        <pc:chgData name="Renee Gordon" userId="952b626e-0bfc-4f29-96fb-e6b533c8a71f" providerId="ADAL" clId="{0EDDBF8A-11C0-4BA6-9BE8-5CBADB7C5613}" dt="2023-02-15T20:53:13.977" v="779" actId="478"/>
        <pc:sldMkLst>
          <pc:docMk/>
          <pc:sldMk cId="1299572348" sldId="260"/>
        </pc:sldMkLst>
        <pc:spChg chg="mod">
          <ac:chgData name="Renee Gordon" userId="952b626e-0bfc-4f29-96fb-e6b533c8a71f" providerId="ADAL" clId="{0EDDBF8A-11C0-4BA6-9BE8-5CBADB7C5613}" dt="2023-02-15T20:42:36.100" v="287" actId="1036"/>
          <ac:spMkLst>
            <pc:docMk/>
            <pc:sldMk cId="1299572348" sldId="260"/>
            <ac:spMk id="25" creationId="{B2C25681-95AF-45D0-852E-DC3E00E2FDFE}"/>
          </ac:spMkLst>
        </pc:spChg>
        <pc:spChg chg="mod">
          <ac:chgData name="Renee Gordon" userId="952b626e-0bfc-4f29-96fb-e6b533c8a71f" providerId="ADAL" clId="{0EDDBF8A-11C0-4BA6-9BE8-5CBADB7C5613}" dt="2023-02-15T20:42:36.100" v="287" actId="1036"/>
          <ac:spMkLst>
            <pc:docMk/>
            <pc:sldMk cId="1299572348" sldId="260"/>
            <ac:spMk id="26" creationId="{EF872E11-D0DF-4446-BE76-A398B88E9B44}"/>
          </ac:spMkLst>
        </pc:spChg>
        <pc:spChg chg="mod">
          <ac:chgData name="Renee Gordon" userId="952b626e-0bfc-4f29-96fb-e6b533c8a71f" providerId="ADAL" clId="{0EDDBF8A-11C0-4BA6-9BE8-5CBADB7C5613}" dt="2023-02-15T20:43:06.427" v="308" actId="1035"/>
          <ac:spMkLst>
            <pc:docMk/>
            <pc:sldMk cId="1299572348" sldId="260"/>
            <ac:spMk id="27" creationId="{6D27E454-6E74-438E-B6CD-F623F47990B5}"/>
          </ac:spMkLst>
        </pc:spChg>
        <pc:spChg chg="mod">
          <ac:chgData name="Renee Gordon" userId="952b626e-0bfc-4f29-96fb-e6b533c8a71f" providerId="ADAL" clId="{0EDDBF8A-11C0-4BA6-9BE8-5CBADB7C5613}" dt="2023-02-15T20:43:06.427" v="308" actId="1035"/>
          <ac:spMkLst>
            <pc:docMk/>
            <pc:sldMk cId="1299572348" sldId="260"/>
            <ac:spMk id="30" creationId="{10661D15-FEEC-48A3-BE53-98D164F2C69C}"/>
          </ac:spMkLst>
        </pc:spChg>
        <pc:spChg chg="mod">
          <ac:chgData name="Renee Gordon" userId="952b626e-0bfc-4f29-96fb-e6b533c8a71f" providerId="ADAL" clId="{0EDDBF8A-11C0-4BA6-9BE8-5CBADB7C5613}" dt="2023-02-15T20:43:38.246" v="311" actId="14100"/>
          <ac:spMkLst>
            <pc:docMk/>
            <pc:sldMk cId="1299572348" sldId="260"/>
            <ac:spMk id="31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4:14.992" v="314" actId="14100"/>
          <ac:spMkLst>
            <pc:docMk/>
            <pc:sldMk cId="1299572348" sldId="260"/>
            <ac:spMk id="32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3:06.427" v="308" actId="1035"/>
          <ac:spMkLst>
            <pc:docMk/>
            <pc:sldMk cId="1299572348" sldId="260"/>
            <ac:spMk id="34" creationId="{0BB0DEBB-643A-495C-9A00-84ACC65F1FD7}"/>
          </ac:spMkLst>
        </pc:spChg>
        <pc:spChg chg="mod">
          <ac:chgData name="Renee Gordon" userId="952b626e-0bfc-4f29-96fb-e6b533c8a71f" providerId="ADAL" clId="{0EDDBF8A-11C0-4BA6-9BE8-5CBADB7C5613}" dt="2023-02-15T20:43:06.427" v="308" actId="1035"/>
          <ac:spMkLst>
            <pc:docMk/>
            <pc:sldMk cId="1299572348" sldId="260"/>
            <ac:spMk id="36" creationId="{FD3D0ACE-DC7E-450B-BD49-B7A44641E37F}"/>
          </ac:spMkLst>
        </pc:spChg>
        <pc:spChg chg="mod">
          <ac:chgData name="Renee Gordon" userId="952b626e-0bfc-4f29-96fb-e6b533c8a71f" providerId="ADAL" clId="{0EDDBF8A-11C0-4BA6-9BE8-5CBADB7C5613}" dt="2023-02-15T20:43:06.427" v="308" actId="1035"/>
          <ac:spMkLst>
            <pc:docMk/>
            <pc:sldMk cId="1299572348" sldId="260"/>
            <ac:spMk id="37" creationId="{E62CA47B-6D2F-458C-98CC-19C397FB88BA}"/>
          </ac:spMkLst>
        </pc:spChg>
        <pc:spChg chg="mod">
          <ac:chgData name="Renee Gordon" userId="952b626e-0bfc-4f29-96fb-e6b533c8a71f" providerId="ADAL" clId="{0EDDBF8A-11C0-4BA6-9BE8-5CBADB7C5613}" dt="2023-02-15T20:43:06.427" v="308" actId="1035"/>
          <ac:spMkLst>
            <pc:docMk/>
            <pc:sldMk cId="1299572348" sldId="260"/>
            <ac:spMk id="45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3:06.427" v="308" actId="1035"/>
          <ac:spMkLst>
            <pc:docMk/>
            <pc:sldMk cId="1299572348" sldId="260"/>
            <ac:spMk id="47" creationId="{786A1CE5-26F5-4365-A6A8-5A9298D43567}"/>
          </ac:spMkLst>
        </pc:spChg>
        <pc:spChg chg="mod">
          <ac:chgData name="Renee Gordon" userId="952b626e-0bfc-4f29-96fb-e6b533c8a71f" providerId="ADAL" clId="{0EDDBF8A-11C0-4BA6-9BE8-5CBADB7C5613}" dt="2023-02-15T20:43:06.427" v="308" actId="1035"/>
          <ac:spMkLst>
            <pc:docMk/>
            <pc:sldMk cId="1299572348" sldId="260"/>
            <ac:spMk id="48" creationId="{F0CED6AC-A82D-4E7E-8DE1-9DE68E175BD7}"/>
          </ac:spMkLst>
        </pc:spChg>
        <pc:spChg chg="mod">
          <ac:chgData name="Renee Gordon" userId="952b626e-0bfc-4f29-96fb-e6b533c8a71f" providerId="ADAL" clId="{0EDDBF8A-11C0-4BA6-9BE8-5CBADB7C5613}" dt="2023-02-15T20:43:06.427" v="308" actId="1035"/>
          <ac:spMkLst>
            <pc:docMk/>
            <pc:sldMk cId="1299572348" sldId="260"/>
            <ac:spMk id="247" creationId="{998FE72F-E77A-4480-B8D1-D34F20784276}"/>
          </ac:spMkLst>
        </pc:spChg>
        <pc:grpChg chg="mod">
          <ac:chgData name="Renee Gordon" userId="952b626e-0bfc-4f29-96fb-e6b533c8a71f" providerId="ADAL" clId="{0EDDBF8A-11C0-4BA6-9BE8-5CBADB7C5613}" dt="2023-02-15T20:42:45.555" v="289" actId="14100"/>
          <ac:grpSpMkLst>
            <pc:docMk/>
            <pc:sldMk cId="1299572348" sldId="260"/>
            <ac:grpSpMk id="3" creationId="{521F6296-A549-4F83-B5B3-AC0848E6BAEF}"/>
          </ac:grpSpMkLst>
        </pc:grpChg>
        <pc:picChg chg="mod">
          <ac:chgData name="Renee Gordon" userId="952b626e-0bfc-4f29-96fb-e6b533c8a71f" providerId="ADAL" clId="{0EDDBF8A-11C0-4BA6-9BE8-5CBADB7C5613}" dt="2023-02-15T20:42:36.100" v="287" actId="1036"/>
          <ac:picMkLst>
            <pc:docMk/>
            <pc:sldMk cId="1299572348" sldId="260"/>
            <ac:picMk id="28" creationId="{00000000-0000-0000-0000-000000000000}"/>
          </ac:picMkLst>
        </pc:picChg>
        <pc:picChg chg="add del mod">
          <ac:chgData name="Renee Gordon" userId="952b626e-0bfc-4f29-96fb-e6b533c8a71f" providerId="ADAL" clId="{0EDDBF8A-11C0-4BA6-9BE8-5CBADB7C5613}" dt="2023-02-15T20:53:13.977" v="779" actId="478"/>
          <ac:picMkLst>
            <pc:docMk/>
            <pc:sldMk cId="1299572348" sldId="260"/>
            <ac:picMk id="29" creationId="{62EE1253-B939-42F4-97D5-E10368FFCE9B}"/>
          </ac:picMkLst>
        </pc:picChg>
      </pc:sldChg>
      <pc:sldChg chg="modSp">
        <pc:chgData name="Renee Gordon" userId="952b626e-0bfc-4f29-96fb-e6b533c8a71f" providerId="ADAL" clId="{0EDDBF8A-11C0-4BA6-9BE8-5CBADB7C5613}" dt="2023-02-15T20:45:21.604" v="356" actId="14100"/>
        <pc:sldMkLst>
          <pc:docMk/>
          <pc:sldMk cId="2900426459" sldId="262"/>
        </pc:sldMkLst>
        <pc:spChg chg="mod">
          <ac:chgData name="Renee Gordon" userId="952b626e-0bfc-4f29-96fb-e6b533c8a71f" providerId="ADAL" clId="{0EDDBF8A-11C0-4BA6-9BE8-5CBADB7C5613}" dt="2023-02-15T20:45:18.767" v="355" actId="14100"/>
          <ac:spMkLst>
            <pc:docMk/>
            <pc:sldMk cId="2900426459" sldId="262"/>
            <ac:spMk id="25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5:21.604" v="356" actId="14100"/>
          <ac:spMkLst>
            <pc:docMk/>
            <pc:sldMk cId="2900426459" sldId="262"/>
            <ac:spMk id="26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4:36.363" v="337" actId="1035"/>
          <ac:spMkLst>
            <pc:docMk/>
            <pc:sldMk cId="2900426459" sldId="262"/>
            <ac:spMk id="28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4:36.363" v="337" actId="1035"/>
          <ac:spMkLst>
            <pc:docMk/>
            <pc:sldMk cId="2900426459" sldId="262"/>
            <ac:spMk id="70" creationId="{425621FB-070F-446E-BA36-4A66EBF8DEF2}"/>
          </ac:spMkLst>
        </pc:spChg>
        <pc:spChg chg="mod">
          <ac:chgData name="Renee Gordon" userId="952b626e-0bfc-4f29-96fb-e6b533c8a71f" providerId="ADAL" clId="{0EDDBF8A-11C0-4BA6-9BE8-5CBADB7C5613}" dt="2023-02-15T20:44:36.363" v="337" actId="1035"/>
          <ac:spMkLst>
            <pc:docMk/>
            <pc:sldMk cId="2900426459" sldId="262"/>
            <ac:spMk id="71" creationId="{3A3E55C8-5130-4258-80B1-064CE3FDB621}"/>
          </ac:spMkLst>
        </pc:spChg>
        <pc:spChg chg="mod">
          <ac:chgData name="Renee Gordon" userId="952b626e-0bfc-4f29-96fb-e6b533c8a71f" providerId="ADAL" clId="{0EDDBF8A-11C0-4BA6-9BE8-5CBADB7C5613}" dt="2023-02-15T20:45:06.508" v="354" actId="1035"/>
          <ac:spMkLst>
            <pc:docMk/>
            <pc:sldMk cId="2900426459" sldId="262"/>
            <ac:spMk id="73" creationId="{D5A32123-7974-4A0F-B8DF-6C82FB22F596}"/>
          </ac:spMkLst>
        </pc:spChg>
        <pc:spChg chg="mod">
          <ac:chgData name="Renee Gordon" userId="952b626e-0bfc-4f29-96fb-e6b533c8a71f" providerId="ADAL" clId="{0EDDBF8A-11C0-4BA6-9BE8-5CBADB7C5613}" dt="2023-02-15T20:45:06.508" v="354" actId="1035"/>
          <ac:spMkLst>
            <pc:docMk/>
            <pc:sldMk cId="2900426459" sldId="262"/>
            <ac:spMk id="74" creationId="{4EDA12B6-07B5-44F9-8F8B-E1BE66469DB6}"/>
          </ac:spMkLst>
        </pc:spChg>
        <pc:spChg chg="mod">
          <ac:chgData name="Renee Gordon" userId="952b626e-0bfc-4f29-96fb-e6b533c8a71f" providerId="ADAL" clId="{0EDDBF8A-11C0-4BA6-9BE8-5CBADB7C5613}" dt="2023-02-15T20:45:06.508" v="354" actId="1035"/>
          <ac:spMkLst>
            <pc:docMk/>
            <pc:sldMk cId="2900426459" sldId="262"/>
            <ac:spMk id="80" creationId="{45A199C6-0BDE-461E-8044-A335463A4944}"/>
          </ac:spMkLst>
        </pc:spChg>
        <pc:spChg chg="mod">
          <ac:chgData name="Renee Gordon" userId="952b626e-0bfc-4f29-96fb-e6b533c8a71f" providerId="ADAL" clId="{0EDDBF8A-11C0-4BA6-9BE8-5CBADB7C5613}" dt="2023-02-15T20:45:06.508" v="354" actId="1035"/>
          <ac:spMkLst>
            <pc:docMk/>
            <pc:sldMk cId="2900426459" sldId="262"/>
            <ac:spMk id="81" creationId="{868B6862-5CC5-4906-AC03-EA9661AD1346}"/>
          </ac:spMkLst>
        </pc:spChg>
        <pc:spChg chg="mod">
          <ac:chgData name="Renee Gordon" userId="952b626e-0bfc-4f29-96fb-e6b533c8a71f" providerId="ADAL" clId="{0EDDBF8A-11C0-4BA6-9BE8-5CBADB7C5613}" dt="2023-02-15T20:45:06.508" v="354" actId="1035"/>
          <ac:spMkLst>
            <pc:docMk/>
            <pc:sldMk cId="2900426459" sldId="262"/>
            <ac:spMk id="83" creationId="{16D6CE1D-7E3F-42CA-A7BD-5FA191CFE645}"/>
          </ac:spMkLst>
        </pc:spChg>
        <pc:spChg chg="mod">
          <ac:chgData name="Renee Gordon" userId="952b626e-0bfc-4f29-96fb-e6b533c8a71f" providerId="ADAL" clId="{0EDDBF8A-11C0-4BA6-9BE8-5CBADB7C5613}" dt="2023-02-15T20:45:06.508" v="354" actId="1035"/>
          <ac:spMkLst>
            <pc:docMk/>
            <pc:sldMk cId="2900426459" sldId="262"/>
            <ac:spMk id="84" creationId="{3D96BB99-3F6E-4E73-BA6B-A122D83B12A2}"/>
          </ac:spMkLst>
        </pc:spChg>
        <pc:spChg chg="mod">
          <ac:chgData name="Renee Gordon" userId="952b626e-0bfc-4f29-96fb-e6b533c8a71f" providerId="ADAL" clId="{0EDDBF8A-11C0-4BA6-9BE8-5CBADB7C5613}" dt="2023-02-15T20:45:06.508" v="354" actId="1035"/>
          <ac:spMkLst>
            <pc:docMk/>
            <pc:sldMk cId="2900426459" sldId="262"/>
            <ac:spMk id="86" creationId="{43D130FF-027B-433C-BF4F-A381B032C858}"/>
          </ac:spMkLst>
        </pc:spChg>
        <pc:spChg chg="mod">
          <ac:chgData name="Renee Gordon" userId="952b626e-0bfc-4f29-96fb-e6b533c8a71f" providerId="ADAL" clId="{0EDDBF8A-11C0-4BA6-9BE8-5CBADB7C5613}" dt="2023-02-15T20:45:06.508" v="354" actId="1035"/>
          <ac:spMkLst>
            <pc:docMk/>
            <pc:sldMk cId="2900426459" sldId="262"/>
            <ac:spMk id="87" creationId="{0BE282AE-183A-4D49-B152-23A5A101BEA6}"/>
          </ac:spMkLst>
        </pc:spChg>
        <pc:picChg chg="mod">
          <ac:chgData name="Renee Gordon" userId="952b626e-0bfc-4f29-96fb-e6b533c8a71f" providerId="ADAL" clId="{0EDDBF8A-11C0-4BA6-9BE8-5CBADB7C5613}" dt="2023-02-15T20:44:36.363" v="337" actId="1035"/>
          <ac:picMkLst>
            <pc:docMk/>
            <pc:sldMk cId="2900426459" sldId="262"/>
            <ac:picMk id="23" creationId="{00000000-0000-0000-0000-000000000000}"/>
          </ac:picMkLst>
        </pc:picChg>
      </pc:sldChg>
      <pc:sldChg chg="modSp">
        <pc:chgData name="Renee Gordon" userId="952b626e-0bfc-4f29-96fb-e6b533c8a71f" providerId="ADAL" clId="{0EDDBF8A-11C0-4BA6-9BE8-5CBADB7C5613}" dt="2023-02-15T20:47:00.210" v="430" actId="14100"/>
        <pc:sldMkLst>
          <pc:docMk/>
          <pc:sldMk cId="936767274" sldId="263"/>
        </pc:sldMkLst>
        <pc:spChg chg="mod">
          <ac:chgData name="Renee Gordon" userId="952b626e-0bfc-4f29-96fb-e6b533c8a71f" providerId="ADAL" clId="{0EDDBF8A-11C0-4BA6-9BE8-5CBADB7C5613}" dt="2023-02-15T20:45:44.107" v="385" actId="1035"/>
          <ac:spMkLst>
            <pc:docMk/>
            <pc:sldMk cId="936767274" sldId="263"/>
            <ac:spMk id="17" creationId="{B2C25681-95AF-45D0-852E-DC3E00E2FDFE}"/>
          </ac:spMkLst>
        </pc:spChg>
        <pc:spChg chg="mod">
          <ac:chgData name="Renee Gordon" userId="952b626e-0bfc-4f29-96fb-e6b533c8a71f" providerId="ADAL" clId="{0EDDBF8A-11C0-4BA6-9BE8-5CBADB7C5613}" dt="2023-02-15T20:45:44.107" v="385" actId="1035"/>
          <ac:spMkLst>
            <pc:docMk/>
            <pc:sldMk cId="936767274" sldId="263"/>
            <ac:spMk id="18" creationId="{EF872E11-D0DF-4446-BE76-A398B88E9B44}"/>
          </ac:spMkLst>
        </pc:spChg>
        <pc:spChg chg="mod">
          <ac:chgData name="Renee Gordon" userId="952b626e-0bfc-4f29-96fb-e6b533c8a71f" providerId="ADAL" clId="{0EDDBF8A-11C0-4BA6-9BE8-5CBADB7C5613}" dt="2023-02-15T20:46:05.041" v="417" actId="1035"/>
          <ac:spMkLst>
            <pc:docMk/>
            <pc:sldMk cId="936767274" sldId="263"/>
            <ac:spMk id="19" creationId="{CC5F2601-3472-4441-8610-673ACB878A1B}"/>
          </ac:spMkLst>
        </pc:spChg>
        <pc:spChg chg="mod">
          <ac:chgData name="Renee Gordon" userId="952b626e-0bfc-4f29-96fb-e6b533c8a71f" providerId="ADAL" clId="{0EDDBF8A-11C0-4BA6-9BE8-5CBADB7C5613}" dt="2023-02-15T20:46:05.041" v="417" actId="1035"/>
          <ac:spMkLst>
            <pc:docMk/>
            <pc:sldMk cId="936767274" sldId="263"/>
            <ac:spMk id="20" creationId="{F8160BCC-36FC-4419-BD0D-F8E0CD69D3FC}"/>
          </ac:spMkLst>
        </pc:spChg>
        <pc:spChg chg="mod">
          <ac:chgData name="Renee Gordon" userId="952b626e-0bfc-4f29-96fb-e6b533c8a71f" providerId="ADAL" clId="{0EDDBF8A-11C0-4BA6-9BE8-5CBADB7C5613}" dt="2023-02-15T20:46:05.041" v="417" actId="1035"/>
          <ac:spMkLst>
            <pc:docMk/>
            <pc:sldMk cId="936767274" sldId="263"/>
            <ac:spMk id="22" creationId="{911E8223-4617-4E14-85CC-64FBEF860AEB}"/>
          </ac:spMkLst>
        </pc:spChg>
        <pc:spChg chg="mod">
          <ac:chgData name="Renee Gordon" userId="952b626e-0bfc-4f29-96fb-e6b533c8a71f" providerId="ADAL" clId="{0EDDBF8A-11C0-4BA6-9BE8-5CBADB7C5613}" dt="2023-02-15T20:46:36.380" v="424" actId="14100"/>
          <ac:spMkLst>
            <pc:docMk/>
            <pc:sldMk cId="936767274" sldId="263"/>
            <ac:spMk id="23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7:00.210" v="430" actId="14100"/>
          <ac:spMkLst>
            <pc:docMk/>
            <pc:sldMk cId="936767274" sldId="263"/>
            <ac:spMk id="24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6:05.041" v="417" actId="1035"/>
          <ac:spMkLst>
            <pc:docMk/>
            <pc:sldMk cId="936767274" sldId="263"/>
            <ac:spMk id="48" creationId="{6A0D303C-BC2E-4D27-8DCB-AFFC83235B99}"/>
          </ac:spMkLst>
        </pc:spChg>
        <pc:spChg chg="mod">
          <ac:chgData name="Renee Gordon" userId="952b626e-0bfc-4f29-96fb-e6b533c8a71f" providerId="ADAL" clId="{0EDDBF8A-11C0-4BA6-9BE8-5CBADB7C5613}" dt="2023-02-15T20:46:05.041" v="417" actId="1035"/>
          <ac:spMkLst>
            <pc:docMk/>
            <pc:sldMk cId="936767274" sldId="263"/>
            <ac:spMk id="54" creationId="{78FB01C1-373E-4866-BF69-4540A0DE8387}"/>
          </ac:spMkLst>
        </pc:spChg>
        <pc:spChg chg="mod">
          <ac:chgData name="Renee Gordon" userId="952b626e-0bfc-4f29-96fb-e6b533c8a71f" providerId="ADAL" clId="{0EDDBF8A-11C0-4BA6-9BE8-5CBADB7C5613}" dt="2023-02-15T20:46:05.041" v="417" actId="1035"/>
          <ac:spMkLst>
            <pc:docMk/>
            <pc:sldMk cId="936767274" sldId="263"/>
            <ac:spMk id="241" creationId="{289F4C29-97DA-4889-85D4-4718B5EF9EE5}"/>
          </ac:spMkLst>
        </pc:spChg>
        <pc:spChg chg="mod">
          <ac:chgData name="Renee Gordon" userId="952b626e-0bfc-4f29-96fb-e6b533c8a71f" providerId="ADAL" clId="{0EDDBF8A-11C0-4BA6-9BE8-5CBADB7C5613}" dt="2023-02-15T20:46:05.041" v="417" actId="1035"/>
          <ac:spMkLst>
            <pc:docMk/>
            <pc:sldMk cId="936767274" sldId="263"/>
            <ac:spMk id="249" creationId="{E7F5A37C-2B6C-4404-91FF-0640D04BD011}"/>
          </ac:spMkLst>
        </pc:spChg>
        <pc:spChg chg="mod">
          <ac:chgData name="Renee Gordon" userId="952b626e-0bfc-4f29-96fb-e6b533c8a71f" providerId="ADAL" clId="{0EDDBF8A-11C0-4BA6-9BE8-5CBADB7C5613}" dt="2023-02-15T20:45:44.107" v="385" actId="1035"/>
          <ac:spMkLst>
            <pc:docMk/>
            <pc:sldMk cId="936767274" sldId="263"/>
            <ac:spMk id="2050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6:05.041" v="417" actId="1035"/>
          <ac:spMkLst>
            <pc:docMk/>
            <pc:sldMk cId="936767274" sldId="263"/>
            <ac:spMk id="2155" creationId="{00000000-0000-0000-0000-000000000000}"/>
          </ac:spMkLst>
        </pc:spChg>
        <pc:picChg chg="mod">
          <ac:chgData name="Renee Gordon" userId="952b626e-0bfc-4f29-96fb-e6b533c8a71f" providerId="ADAL" clId="{0EDDBF8A-11C0-4BA6-9BE8-5CBADB7C5613}" dt="2023-02-15T20:45:44.107" v="385" actId="1035"/>
          <ac:picMkLst>
            <pc:docMk/>
            <pc:sldMk cId="936767274" sldId="263"/>
            <ac:picMk id="25" creationId="{00000000-0000-0000-0000-000000000000}"/>
          </ac:picMkLst>
        </pc:picChg>
        <pc:picChg chg="mod">
          <ac:chgData name="Renee Gordon" userId="952b626e-0bfc-4f29-96fb-e6b533c8a71f" providerId="ADAL" clId="{0EDDBF8A-11C0-4BA6-9BE8-5CBADB7C5613}" dt="2023-02-15T20:45:44.107" v="385" actId="1035"/>
          <ac:picMkLst>
            <pc:docMk/>
            <pc:sldMk cId="936767274" sldId="263"/>
            <ac:picMk id="28" creationId="{00000000-0000-0000-0000-000000000000}"/>
          </ac:picMkLst>
        </pc:picChg>
      </pc:sldChg>
      <pc:sldChg chg="modSp">
        <pc:chgData name="Renee Gordon" userId="952b626e-0bfc-4f29-96fb-e6b533c8a71f" providerId="ADAL" clId="{0EDDBF8A-11C0-4BA6-9BE8-5CBADB7C5613}" dt="2023-02-15T20:48:29.031" v="513" actId="207"/>
        <pc:sldMkLst>
          <pc:docMk/>
          <pc:sldMk cId="2700127767" sldId="264"/>
        </pc:sldMkLst>
        <pc:spChg chg="mod">
          <ac:chgData name="Renee Gordon" userId="952b626e-0bfc-4f29-96fb-e6b533c8a71f" providerId="ADAL" clId="{0EDDBF8A-11C0-4BA6-9BE8-5CBADB7C5613}" dt="2023-02-15T20:47:52.339" v="507" actId="1035"/>
          <ac:spMkLst>
            <pc:docMk/>
            <pc:sldMk cId="2700127767" sldId="264"/>
            <ac:spMk id="17" creationId="{683D493E-8A89-4457-BD64-BF0D722F33B5}"/>
          </ac:spMkLst>
        </pc:spChg>
        <pc:spChg chg="mod">
          <ac:chgData name="Renee Gordon" userId="952b626e-0bfc-4f29-96fb-e6b533c8a71f" providerId="ADAL" clId="{0EDDBF8A-11C0-4BA6-9BE8-5CBADB7C5613}" dt="2023-02-15T20:48:09.111" v="511" actId="14100"/>
          <ac:spMkLst>
            <pc:docMk/>
            <pc:sldMk cId="2700127767" sldId="264"/>
            <ac:spMk id="18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7:57.673" v="508" actId="14100"/>
          <ac:spMkLst>
            <pc:docMk/>
            <pc:sldMk cId="2700127767" sldId="264"/>
            <ac:spMk id="19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7:52.339" v="507" actId="1035"/>
          <ac:spMkLst>
            <pc:docMk/>
            <pc:sldMk cId="2700127767" sldId="264"/>
            <ac:spMk id="20" creationId="{DE7CC5E4-5857-4AD9-BC53-ECDA642EB874}"/>
          </ac:spMkLst>
        </pc:spChg>
        <pc:spChg chg="mod">
          <ac:chgData name="Renee Gordon" userId="952b626e-0bfc-4f29-96fb-e6b533c8a71f" providerId="ADAL" clId="{0EDDBF8A-11C0-4BA6-9BE8-5CBADB7C5613}" dt="2023-02-15T20:48:29.031" v="513" actId="207"/>
          <ac:spMkLst>
            <pc:docMk/>
            <pc:sldMk cId="2700127767" sldId="264"/>
            <ac:spMk id="26" creationId="{ECB570BB-CDF7-4286-A7F3-F8768DEAAF9D}"/>
          </ac:spMkLst>
        </pc:spChg>
        <pc:spChg chg="mod">
          <ac:chgData name="Renee Gordon" userId="952b626e-0bfc-4f29-96fb-e6b533c8a71f" providerId="ADAL" clId="{0EDDBF8A-11C0-4BA6-9BE8-5CBADB7C5613}" dt="2023-02-15T20:47:52.339" v="507" actId="1035"/>
          <ac:spMkLst>
            <pc:docMk/>
            <pc:sldMk cId="2700127767" sldId="264"/>
            <ac:spMk id="27" creationId="{31E3C904-59ED-485A-8B57-6B7A61F73626}"/>
          </ac:spMkLst>
        </pc:spChg>
        <pc:spChg chg="mod">
          <ac:chgData name="Renee Gordon" userId="952b626e-0bfc-4f29-96fb-e6b533c8a71f" providerId="ADAL" clId="{0EDDBF8A-11C0-4BA6-9BE8-5CBADB7C5613}" dt="2023-02-15T20:47:30.316" v="458" actId="1035"/>
          <ac:spMkLst>
            <pc:docMk/>
            <pc:sldMk cId="2700127767" sldId="264"/>
            <ac:spMk id="38" creationId="{D3A698E4-5105-47D7-8AAB-C4BA53E6D379}"/>
          </ac:spMkLst>
        </pc:spChg>
        <pc:spChg chg="mod">
          <ac:chgData name="Renee Gordon" userId="952b626e-0bfc-4f29-96fb-e6b533c8a71f" providerId="ADAL" clId="{0EDDBF8A-11C0-4BA6-9BE8-5CBADB7C5613}" dt="2023-02-15T20:47:30.316" v="458" actId="1035"/>
          <ac:spMkLst>
            <pc:docMk/>
            <pc:sldMk cId="2700127767" sldId="264"/>
            <ac:spMk id="39" creationId="{9FEE118B-FBC6-45D8-93CE-3A87E15AD5C3}"/>
          </ac:spMkLst>
        </pc:spChg>
        <pc:spChg chg="mod">
          <ac:chgData name="Renee Gordon" userId="952b626e-0bfc-4f29-96fb-e6b533c8a71f" providerId="ADAL" clId="{0EDDBF8A-11C0-4BA6-9BE8-5CBADB7C5613}" dt="2023-02-15T20:47:30.316" v="458" actId="1035"/>
          <ac:spMkLst>
            <pc:docMk/>
            <pc:sldMk cId="2700127767" sldId="264"/>
            <ac:spMk id="40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48:23.808" v="512" actId="207"/>
          <ac:spMkLst>
            <pc:docMk/>
            <pc:sldMk cId="2700127767" sldId="264"/>
            <ac:spMk id="42" creationId="{6E6FAECA-7B53-459F-9726-99A6AE0B0458}"/>
          </ac:spMkLst>
        </pc:spChg>
        <pc:spChg chg="mod">
          <ac:chgData name="Renee Gordon" userId="952b626e-0bfc-4f29-96fb-e6b533c8a71f" providerId="ADAL" clId="{0EDDBF8A-11C0-4BA6-9BE8-5CBADB7C5613}" dt="2023-02-15T20:47:52.339" v="507" actId="1035"/>
          <ac:spMkLst>
            <pc:docMk/>
            <pc:sldMk cId="2700127767" sldId="264"/>
            <ac:spMk id="44" creationId="{65DEA53B-8C55-4281-8C92-1B2F1CBC79EE}"/>
          </ac:spMkLst>
        </pc:spChg>
        <pc:spChg chg="mod">
          <ac:chgData name="Renee Gordon" userId="952b626e-0bfc-4f29-96fb-e6b533c8a71f" providerId="ADAL" clId="{0EDDBF8A-11C0-4BA6-9BE8-5CBADB7C5613}" dt="2023-02-15T20:47:52.339" v="507" actId="1035"/>
          <ac:spMkLst>
            <pc:docMk/>
            <pc:sldMk cId="2700127767" sldId="264"/>
            <ac:spMk id="46" creationId="{092E1FA2-37D8-400C-9B5C-644E0120747E}"/>
          </ac:spMkLst>
        </pc:spChg>
        <pc:spChg chg="mod">
          <ac:chgData name="Renee Gordon" userId="952b626e-0bfc-4f29-96fb-e6b533c8a71f" providerId="ADAL" clId="{0EDDBF8A-11C0-4BA6-9BE8-5CBADB7C5613}" dt="2023-02-15T20:47:52.339" v="507" actId="1035"/>
          <ac:spMkLst>
            <pc:docMk/>
            <pc:sldMk cId="2700127767" sldId="264"/>
            <ac:spMk id="48" creationId="{E3FEBAB5-D47E-42BA-A84C-C1EA43E9ED05}"/>
          </ac:spMkLst>
        </pc:spChg>
        <pc:spChg chg="mod">
          <ac:chgData name="Renee Gordon" userId="952b626e-0bfc-4f29-96fb-e6b533c8a71f" providerId="ADAL" clId="{0EDDBF8A-11C0-4BA6-9BE8-5CBADB7C5613}" dt="2023-02-15T20:47:52.339" v="507" actId="1035"/>
          <ac:spMkLst>
            <pc:docMk/>
            <pc:sldMk cId="2700127767" sldId="264"/>
            <ac:spMk id="294" creationId="{02AB78DF-FFEE-448D-966C-EA5988806A81}"/>
          </ac:spMkLst>
        </pc:spChg>
        <pc:picChg chg="mod">
          <ac:chgData name="Renee Gordon" userId="952b626e-0bfc-4f29-96fb-e6b533c8a71f" providerId="ADAL" clId="{0EDDBF8A-11C0-4BA6-9BE8-5CBADB7C5613}" dt="2023-02-15T20:47:30.316" v="458" actId="1035"/>
          <ac:picMkLst>
            <pc:docMk/>
            <pc:sldMk cId="2700127767" sldId="264"/>
            <ac:picMk id="21" creationId="{00000000-0000-0000-0000-000000000000}"/>
          </ac:picMkLst>
        </pc:picChg>
        <pc:picChg chg="mod">
          <ac:chgData name="Renee Gordon" userId="952b626e-0bfc-4f29-96fb-e6b533c8a71f" providerId="ADAL" clId="{0EDDBF8A-11C0-4BA6-9BE8-5CBADB7C5613}" dt="2023-02-15T20:47:30.316" v="458" actId="1035"/>
          <ac:picMkLst>
            <pc:docMk/>
            <pc:sldMk cId="2700127767" sldId="264"/>
            <ac:picMk id="24" creationId="{00000000-0000-0000-0000-000000000000}"/>
          </ac:picMkLst>
        </pc:picChg>
      </pc:sldChg>
      <pc:sldChg chg="addSp modSp">
        <pc:chgData name="Renee Gordon" userId="952b626e-0bfc-4f29-96fb-e6b533c8a71f" providerId="ADAL" clId="{0EDDBF8A-11C0-4BA6-9BE8-5CBADB7C5613}" dt="2023-02-15T20:52:31.451" v="776" actId="1036"/>
        <pc:sldMkLst>
          <pc:docMk/>
          <pc:sldMk cId="3899880332" sldId="265"/>
        </pc:sldMkLst>
        <pc:spChg chg="mod">
          <ac:chgData name="Renee Gordon" userId="952b626e-0bfc-4f29-96fb-e6b533c8a71f" providerId="ADAL" clId="{0EDDBF8A-11C0-4BA6-9BE8-5CBADB7C5613}" dt="2023-02-15T20:51:42.492" v="698" actId="1035"/>
          <ac:spMkLst>
            <pc:docMk/>
            <pc:sldMk cId="3899880332" sldId="265"/>
            <ac:spMk id="28" creationId="{00000000-0000-0000-0000-000000000000}"/>
          </ac:spMkLst>
        </pc:spChg>
        <pc:spChg chg="mod">
          <ac:chgData name="Renee Gordon" userId="952b626e-0bfc-4f29-96fb-e6b533c8a71f" providerId="ADAL" clId="{0EDDBF8A-11C0-4BA6-9BE8-5CBADB7C5613}" dt="2023-02-15T20:51:42.492" v="698" actId="1035"/>
          <ac:spMkLst>
            <pc:docMk/>
            <pc:sldMk cId="3899880332" sldId="265"/>
            <ac:spMk id="70" creationId="{425621FB-070F-446E-BA36-4A66EBF8DEF2}"/>
          </ac:spMkLst>
        </pc:spChg>
        <pc:spChg chg="mod">
          <ac:chgData name="Renee Gordon" userId="952b626e-0bfc-4f29-96fb-e6b533c8a71f" providerId="ADAL" clId="{0EDDBF8A-11C0-4BA6-9BE8-5CBADB7C5613}" dt="2023-02-15T20:51:42.492" v="698" actId="1035"/>
          <ac:spMkLst>
            <pc:docMk/>
            <pc:sldMk cId="3899880332" sldId="265"/>
            <ac:spMk id="71" creationId="{3A3E55C8-5130-4258-80B1-064CE3FDB621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73" creationId="{D5A32123-7974-4A0F-B8DF-6C82FB22F596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74" creationId="{4EDA12B6-07B5-44F9-8F8B-E1BE66469DB6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75" creationId="{C24D4BC5-5256-4C2E-B3FB-87EA69B63AF3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79" creationId="{0F831EE1-8866-4A3E-8CAB-8624A11FF145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80" creationId="{45A199C6-0BDE-461E-8044-A335463A4944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81" creationId="{868B6862-5CC5-4906-AC03-EA9661AD1346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82" creationId="{D026A6A3-D6D2-4951-8B04-EF51015D25DB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83" creationId="{16D6CE1D-7E3F-42CA-A7BD-5FA191CFE645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84" creationId="{3D96BB99-3F6E-4E73-BA6B-A122D83B12A2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85" creationId="{19BFD724-D51D-4DD6-A93A-40ABEA405C90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86" creationId="{43D130FF-027B-433C-BF4F-A381B032C858}"/>
          </ac:spMkLst>
        </pc:spChg>
        <pc:spChg chg="mod">
          <ac:chgData name="Renee Gordon" userId="952b626e-0bfc-4f29-96fb-e6b533c8a71f" providerId="ADAL" clId="{0EDDBF8A-11C0-4BA6-9BE8-5CBADB7C5613}" dt="2023-02-15T20:52:00.995" v="727" actId="1036"/>
          <ac:spMkLst>
            <pc:docMk/>
            <pc:sldMk cId="3899880332" sldId="265"/>
            <ac:spMk id="87" creationId="{0BE282AE-183A-4D49-B152-23A5A101BEA6}"/>
          </ac:spMkLst>
        </pc:spChg>
        <pc:spChg chg="mod">
          <ac:chgData name="Renee Gordon" userId="952b626e-0bfc-4f29-96fb-e6b533c8a71f" providerId="ADAL" clId="{0EDDBF8A-11C0-4BA6-9BE8-5CBADB7C5613}" dt="2023-02-15T20:52:31.451" v="776" actId="1036"/>
          <ac:spMkLst>
            <pc:docMk/>
            <pc:sldMk cId="3899880332" sldId="265"/>
            <ac:spMk id="88" creationId="{236036AE-C83F-4AC9-800C-C6574727635F}"/>
          </ac:spMkLst>
        </pc:spChg>
        <pc:spChg chg="mod">
          <ac:chgData name="Renee Gordon" userId="952b626e-0bfc-4f29-96fb-e6b533c8a71f" providerId="ADAL" clId="{0EDDBF8A-11C0-4BA6-9BE8-5CBADB7C5613}" dt="2023-02-15T20:52:31.451" v="776" actId="1036"/>
          <ac:spMkLst>
            <pc:docMk/>
            <pc:sldMk cId="3899880332" sldId="265"/>
            <ac:spMk id="89" creationId="{9742DD1E-D7E3-4AB1-8A17-D5B59B6AB38B}"/>
          </ac:spMkLst>
        </pc:spChg>
        <pc:spChg chg="mod">
          <ac:chgData name="Renee Gordon" userId="952b626e-0bfc-4f29-96fb-e6b533c8a71f" providerId="ADAL" clId="{0EDDBF8A-11C0-4BA6-9BE8-5CBADB7C5613}" dt="2023-02-15T20:52:31.451" v="776" actId="1036"/>
          <ac:spMkLst>
            <pc:docMk/>
            <pc:sldMk cId="3899880332" sldId="265"/>
            <ac:spMk id="90" creationId="{8C463412-CC68-4A0F-AE72-68EF99EB2F46}"/>
          </ac:spMkLst>
        </pc:spChg>
        <pc:spChg chg="mod">
          <ac:chgData name="Renee Gordon" userId="952b626e-0bfc-4f29-96fb-e6b533c8a71f" providerId="ADAL" clId="{0EDDBF8A-11C0-4BA6-9BE8-5CBADB7C5613}" dt="2023-02-15T20:52:09.723" v="749" actId="1035"/>
          <ac:spMkLst>
            <pc:docMk/>
            <pc:sldMk cId="3899880332" sldId="265"/>
            <ac:spMk id="91" creationId="{65D5CB20-8752-4D75-A601-0EEB3443D27F}"/>
          </ac:spMkLst>
        </pc:spChg>
        <pc:spChg chg="mod">
          <ac:chgData name="Renee Gordon" userId="952b626e-0bfc-4f29-96fb-e6b533c8a71f" providerId="ADAL" clId="{0EDDBF8A-11C0-4BA6-9BE8-5CBADB7C5613}" dt="2023-02-15T20:52:09.723" v="749" actId="1035"/>
          <ac:spMkLst>
            <pc:docMk/>
            <pc:sldMk cId="3899880332" sldId="265"/>
            <ac:spMk id="92" creationId="{B4F3D693-DA0F-454D-94C0-CEAA07C14AE3}"/>
          </ac:spMkLst>
        </pc:spChg>
        <pc:spChg chg="mod">
          <ac:chgData name="Renee Gordon" userId="952b626e-0bfc-4f29-96fb-e6b533c8a71f" providerId="ADAL" clId="{0EDDBF8A-11C0-4BA6-9BE8-5CBADB7C5613}" dt="2023-02-15T20:52:09.723" v="749" actId="1035"/>
          <ac:spMkLst>
            <pc:docMk/>
            <pc:sldMk cId="3899880332" sldId="265"/>
            <ac:spMk id="93" creationId="{5EDC1F28-88BB-4DAD-9112-B4904B4A7E46}"/>
          </ac:spMkLst>
        </pc:spChg>
        <pc:picChg chg="mod">
          <ac:chgData name="Renee Gordon" userId="952b626e-0bfc-4f29-96fb-e6b533c8a71f" providerId="ADAL" clId="{0EDDBF8A-11C0-4BA6-9BE8-5CBADB7C5613}" dt="2023-02-15T20:51:42.492" v="698" actId="1035"/>
          <ac:picMkLst>
            <pc:docMk/>
            <pc:sldMk cId="3899880332" sldId="265"/>
            <ac:picMk id="23" creationId="{00000000-0000-0000-0000-000000000000}"/>
          </ac:picMkLst>
        </pc:picChg>
        <pc:picChg chg="add mod">
          <ac:chgData name="Renee Gordon" userId="952b626e-0bfc-4f29-96fb-e6b533c8a71f" providerId="ADAL" clId="{0EDDBF8A-11C0-4BA6-9BE8-5CBADB7C5613}" dt="2023-02-15T20:51:42.492" v="698" actId="1035"/>
          <ac:picMkLst>
            <pc:docMk/>
            <pc:sldMk cId="3899880332" sldId="265"/>
            <ac:picMk id="24" creationId="{B27870E6-06B4-4C63-A093-E70850E36C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9479-FA2E-3A4B-BA00-4FD03FC376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1838" y="1885950"/>
            <a:ext cx="59404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61225"/>
            <a:ext cx="16084550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3195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E9AFD-707C-7B43-AE36-F2A291CA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1149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580D61-8B82-42C3-9A37-58134866DD67}" type="slidenum"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Arial"/>
              </a:rPr>
              <a:pPr marL="0" marR="0" lvl="0" indent="0" algn="r" defTabSz="1149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1838" y="1885950"/>
            <a:ext cx="5940425" cy="5092700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22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1838" y="1885950"/>
            <a:ext cx="5940425" cy="509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E9AFD-707C-7B43-AE36-F2A291CAB0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6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1838" y="1885950"/>
            <a:ext cx="5940425" cy="5092700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25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5392738" eaLnBrk="0" hangingPunct="0">
              <a:defRPr sz="3000">
                <a:solidFill>
                  <a:schemeClr val="tx1"/>
                </a:solidFill>
                <a:latin typeface="Arial"/>
              </a:defRPr>
            </a:lvl1pPr>
            <a:lvl2pPr marL="742950" indent="-28575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2pPr>
            <a:lvl3pPr marL="11430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3pPr>
            <a:lvl4pPr marL="16002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4pPr>
            <a:lvl5pPr marL="20574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5pPr>
            <a:lvl6pPr marL="25146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6pPr>
            <a:lvl7pPr marL="29718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7pPr>
            <a:lvl8pPr marL="34290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8pPr>
            <a:lvl9pPr marL="38862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013D4E7-0005-4E28-B809-46F629ED953E}" type="slidenum">
              <a:rPr lang="en-US" sz="7100"/>
              <a:pPr eaLnBrk="1" hangingPunct="1"/>
              <a:t>8</a:t>
            </a:fld>
            <a:endParaRPr lang="en-US" sz="71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1838" y="1885950"/>
            <a:ext cx="5940425" cy="5092700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9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0361" y="10204706"/>
            <a:ext cx="32644082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760720" y="18434306"/>
            <a:ext cx="26883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7368544"/>
            <a:ext cx="16968789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775" b="1"/>
            </a:lvl1pPr>
            <a:lvl2pPr marL="1097038" indent="0">
              <a:buNone/>
              <a:defRPr sz="4784" b="1"/>
            </a:lvl2pPr>
            <a:lvl3pPr marL="2194077" indent="0">
              <a:buNone/>
              <a:defRPr sz="4317" b="1"/>
            </a:lvl3pPr>
            <a:lvl4pPr marL="3291116" indent="0">
              <a:buNone/>
              <a:defRPr sz="3850" b="1"/>
            </a:lvl4pPr>
            <a:lvl5pPr marL="4388154" indent="0">
              <a:buNone/>
              <a:defRPr sz="3850" b="1"/>
            </a:lvl5pPr>
            <a:lvl6pPr marL="5485192" indent="0">
              <a:buNone/>
              <a:defRPr sz="3850" b="1"/>
            </a:lvl6pPr>
            <a:lvl7pPr marL="6582230" indent="0">
              <a:buNone/>
              <a:defRPr sz="3850" b="1"/>
            </a:lvl7pPr>
            <a:lvl8pPr marL="7679269" indent="0">
              <a:buNone/>
              <a:defRPr sz="3850" b="1"/>
            </a:lvl8pPr>
            <a:lvl9pPr marL="8776307" indent="0">
              <a:buNone/>
              <a:defRPr sz="3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0439401"/>
            <a:ext cx="16968789" cy="18966183"/>
          </a:xfrm>
        </p:spPr>
        <p:txBody>
          <a:bodyPr/>
          <a:lstStyle>
            <a:defPPr>
              <a:defRPr kern="1200" smtId="4294967295"/>
            </a:defPPr>
            <a:lvl1pPr>
              <a:defRPr sz="5775"/>
            </a:lvl1pPr>
            <a:lvl2pPr>
              <a:defRPr sz="4784"/>
            </a:lvl2pPr>
            <a:lvl3pPr>
              <a:defRPr sz="4317"/>
            </a:lvl3pPr>
            <a:lvl4pPr>
              <a:defRPr sz="3850"/>
            </a:lvl4pPr>
            <a:lvl5pPr>
              <a:defRPr sz="3850"/>
            </a:lvl5pPr>
            <a:lvl6pPr>
              <a:defRPr sz="3850"/>
            </a:lvl6pPr>
            <a:lvl7pPr>
              <a:defRPr sz="3850"/>
            </a:lvl7pPr>
            <a:lvl8pPr>
              <a:defRPr sz="3850"/>
            </a:lvl8pPr>
            <a:lvl9pPr>
              <a:defRPr sz="3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6" y="7368544"/>
            <a:ext cx="16975455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775" b="1"/>
            </a:lvl1pPr>
            <a:lvl2pPr marL="1097038" indent="0">
              <a:buNone/>
              <a:defRPr sz="4784" b="1"/>
            </a:lvl2pPr>
            <a:lvl3pPr marL="2194077" indent="0">
              <a:buNone/>
              <a:defRPr sz="4317" b="1"/>
            </a:lvl3pPr>
            <a:lvl4pPr marL="3291116" indent="0">
              <a:buNone/>
              <a:defRPr sz="3850" b="1"/>
            </a:lvl4pPr>
            <a:lvl5pPr marL="4388154" indent="0">
              <a:buNone/>
              <a:defRPr sz="3850" b="1"/>
            </a:lvl5pPr>
            <a:lvl6pPr marL="5485192" indent="0">
              <a:buNone/>
              <a:defRPr sz="3850" b="1"/>
            </a:lvl6pPr>
            <a:lvl7pPr marL="6582230" indent="0">
              <a:buNone/>
              <a:defRPr sz="3850" b="1"/>
            </a:lvl7pPr>
            <a:lvl8pPr marL="7679269" indent="0">
              <a:buNone/>
              <a:defRPr sz="3850" b="1"/>
            </a:lvl8pPr>
            <a:lvl9pPr marL="8776307" indent="0">
              <a:buNone/>
              <a:defRPr sz="3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6" y="10439401"/>
            <a:ext cx="16975455" cy="18966183"/>
          </a:xfrm>
        </p:spPr>
        <p:txBody>
          <a:bodyPr/>
          <a:lstStyle>
            <a:defPPr>
              <a:defRPr kern="1200" smtId="4294967295"/>
            </a:defPPr>
            <a:lvl1pPr>
              <a:defRPr sz="5775"/>
            </a:lvl1pPr>
            <a:lvl2pPr>
              <a:defRPr sz="4784"/>
            </a:lvl2pPr>
            <a:lvl3pPr>
              <a:defRPr sz="4317"/>
            </a:lvl3pPr>
            <a:lvl4pPr>
              <a:defRPr sz="3850"/>
            </a:lvl4pPr>
            <a:lvl5pPr>
              <a:defRPr sz="3850"/>
            </a:lvl5pPr>
            <a:lvl6pPr>
              <a:defRPr sz="3850"/>
            </a:lvl6pPr>
            <a:lvl7pPr>
              <a:defRPr sz="3850"/>
            </a:lvl7pPr>
            <a:lvl8pPr>
              <a:defRPr sz="3850"/>
            </a:lvl8pPr>
            <a:lvl9pPr>
              <a:defRPr sz="3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945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365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775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6" y="1310640"/>
            <a:ext cx="12634914" cy="55778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47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09" y="1310642"/>
            <a:ext cx="21469350" cy="28094942"/>
          </a:xfrm>
        </p:spPr>
        <p:txBody>
          <a:bodyPr/>
          <a:lstStyle>
            <a:defPPr>
              <a:defRPr kern="1200" smtId="4294967295"/>
            </a:defPPr>
            <a:lvl1pPr>
              <a:defRPr sz="7700"/>
            </a:lvl1pPr>
            <a:lvl2pPr>
              <a:defRPr sz="6709"/>
            </a:lvl2pPr>
            <a:lvl3pPr>
              <a:defRPr sz="5775"/>
            </a:lvl3pPr>
            <a:lvl4pPr>
              <a:defRPr sz="4784"/>
            </a:lvl4pPr>
            <a:lvl5pPr>
              <a:defRPr sz="4784"/>
            </a:lvl5pPr>
            <a:lvl6pPr>
              <a:defRPr sz="4784"/>
            </a:lvl6pPr>
            <a:lvl7pPr>
              <a:defRPr sz="4784"/>
            </a:lvl7pPr>
            <a:lvl8pPr>
              <a:defRPr sz="4784"/>
            </a:lvl8pPr>
            <a:lvl9pPr>
              <a:defRPr sz="47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6" y="6888483"/>
            <a:ext cx="12634914" cy="225171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384"/>
            </a:lvl1pPr>
            <a:lvl2pPr marL="1097038" indent="0">
              <a:buNone/>
              <a:defRPr sz="2859"/>
            </a:lvl2pPr>
            <a:lvl3pPr marL="2194077" indent="0">
              <a:buNone/>
              <a:defRPr sz="2391"/>
            </a:lvl3pPr>
            <a:lvl4pPr marL="3291116" indent="0">
              <a:buNone/>
              <a:defRPr sz="2159"/>
            </a:lvl4pPr>
            <a:lvl5pPr marL="4388154" indent="0">
              <a:buNone/>
              <a:defRPr sz="2159"/>
            </a:lvl5pPr>
            <a:lvl6pPr marL="5485192" indent="0">
              <a:buNone/>
              <a:defRPr sz="2159"/>
            </a:lvl6pPr>
            <a:lvl7pPr marL="6582230" indent="0">
              <a:buNone/>
              <a:defRPr sz="2159"/>
            </a:lvl7pPr>
            <a:lvl8pPr marL="7679269" indent="0">
              <a:buNone/>
              <a:defRPr sz="2159"/>
            </a:lvl8pPr>
            <a:lvl9pPr marL="8776307" indent="0">
              <a:buNone/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615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1" y="23042881"/>
            <a:ext cx="23042881" cy="272034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47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1" y="2941323"/>
            <a:ext cx="23042881" cy="197510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7700"/>
            </a:lvl1pPr>
            <a:lvl2pPr marL="1097038" indent="0">
              <a:buNone/>
              <a:defRPr sz="6709"/>
            </a:lvl2pPr>
            <a:lvl3pPr marL="2194077" indent="0">
              <a:buNone/>
              <a:defRPr sz="5775"/>
            </a:lvl3pPr>
            <a:lvl4pPr marL="3291116" indent="0">
              <a:buNone/>
              <a:defRPr sz="4784"/>
            </a:lvl4pPr>
            <a:lvl5pPr marL="4388154" indent="0">
              <a:buNone/>
              <a:defRPr sz="4784"/>
            </a:lvl5pPr>
            <a:lvl6pPr marL="5485192" indent="0">
              <a:buNone/>
              <a:defRPr sz="4784"/>
            </a:lvl6pPr>
            <a:lvl7pPr marL="6582230" indent="0">
              <a:buNone/>
              <a:defRPr sz="4784"/>
            </a:lvl7pPr>
            <a:lvl8pPr marL="7679269" indent="0">
              <a:buNone/>
              <a:defRPr sz="4784"/>
            </a:lvl8pPr>
            <a:lvl9pPr marL="8776307" indent="0">
              <a:buNone/>
              <a:defRPr sz="478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1" y="25763224"/>
            <a:ext cx="23042881" cy="386333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384"/>
            </a:lvl1pPr>
            <a:lvl2pPr marL="1097038" indent="0">
              <a:buNone/>
              <a:defRPr sz="2859"/>
            </a:lvl2pPr>
            <a:lvl3pPr marL="2194077" indent="0">
              <a:buNone/>
              <a:defRPr sz="2391"/>
            </a:lvl3pPr>
            <a:lvl4pPr marL="3291116" indent="0">
              <a:buNone/>
              <a:defRPr sz="2159"/>
            </a:lvl4pPr>
            <a:lvl5pPr marL="4388154" indent="0">
              <a:buNone/>
              <a:defRPr sz="2159"/>
            </a:lvl5pPr>
            <a:lvl6pPr marL="5485192" indent="0">
              <a:buNone/>
              <a:defRPr sz="2159"/>
            </a:lvl6pPr>
            <a:lvl7pPr marL="6582230" indent="0">
              <a:buNone/>
              <a:defRPr sz="2159"/>
            </a:lvl7pPr>
            <a:lvl8pPr marL="7679269" indent="0">
              <a:buNone/>
              <a:defRPr sz="2159"/>
            </a:lvl8pPr>
            <a:lvl9pPr marL="8776307" indent="0">
              <a:buNone/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032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16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1" y="1318265"/>
            <a:ext cx="8641080" cy="2808732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2" y="1318265"/>
            <a:ext cx="25283159" cy="2808732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434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19686" y="1317625"/>
            <a:ext cx="34565431" cy="54864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19686" y="7680327"/>
            <a:ext cx="17216041" cy="10787063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9269077" y="7680327"/>
            <a:ext cx="17216041" cy="10787063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919686" y="18619788"/>
            <a:ext cx="17216041" cy="10787062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269077" y="18619788"/>
            <a:ext cx="17216041" cy="10787062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2D98BD33-354E-4B11-91E6-709054688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0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16" y="10226675"/>
            <a:ext cx="32642969" cy="705485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443" y="18653125"/>
            <a:ext cx="26883916" cy="841375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00050" indent="0" algn="ctr">
              <a:buNone/>
              <a:defRPr/>
            </a:lvl2pPr>
            <a:lvl3pPr marL="800100" indent="0" algn="ctr">
              <a:buNone/>
              <a:defRPr/>
            </a:lvl3pPr>
            <a:lvl4pPr marL="1200150" indent="0" algn="ctr">
              <a:buNone/>
              <a:defRPr/>
            </a:lvl4pPr>
            <a:lvl5pPr marL="1600200" indent="0" algn="ctr">
              <a:buNone/>
              <a:defRPr/>
            </a:lvl5pPr>
            <a:lvl6pPr marL="2000250" indent="0" algn="ctr">
              <a:buNone/>
              <a:defRPr/>
            </a:lvl6pPr>
            <a:lvl7pPr marL="2400300" indent="0" algn="ctr">
              <a:buNone/>
              <a:defRPr/>
            </a:lvl7pPr>
            <a:lvl8pPr marL="2800350" indent="0" algn="ctr">
              <a:buNone/>
              <a:defRPr/>
            </a:lvl8pPr>
            <a:lvl9pPr marL="3200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4064D7D-464A-4708-9759-403F89E21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400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608" y="10226675"/>
            <a:ext cx="32643587" cy="70548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215" y="18653125"/>
            <a:ext cx="26882372" cy="84137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00050" indent="0" algn="ctr">
              <a:buNone/>
              <a:defRPr/>
            </a:lvl2pPr>
            <a:lvl3pPr marL="800100" indent="0" algn="ctr">
              <a:buNone/>
              <a:defRPr/>
            </a:lvl3pPr>
            <a:lvl4pPr marL="1200150" indent="0" algn="ctr">
              <a:buNone/>
              <a:defRPr/>
            </a:lvl4pPr>
            <a:lvl5pPr marL="1600200" indent="0" algn="ctr">
              <a:buNone/>
              <a:defRPr/>
            </a:lvl5pPr>
            <a:lvl6pPr marL="2000250" indent="0" algn="ctr">
              <a:buNone/>
              <a:defRPr/>
            </a:lvl6pPr>
            <a:lvl7pPr marL="2400300" indent="0" algn="ctr">
              <a:buNone/>
              <a:defRPr/>
            </a:lvl7pPr>
            <a:lvl8pPr marL="2800350" indent="0" algn="ctr">
              <a:buNone/>
              <a:defRPr/>
            </a:lvl8pPr>
            <a:lvl9pPr marL="3200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7551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912" y="2987911"/>
            <a:ext cx="35652972" cy="1804340"/>
          </a:xfrm>
        </p:spPr>
        <p:txBody>
          <a:bodyPr lIns="0" tIns="0" rIns="0" bIns="0"/>
          <a:lstStyle>
            <a:lvl1pPr>
              <a:defRPr sz="11725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4" y="1317625"/>
            <a:ext cx="3456481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994" y="7680325"/>
            <a:ext cx="34564813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9367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4" y="21153440"/>
            <a:ext cx="32643587" cy="6537325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4" y="13952538"/>
            <a:ext cx="32643587" cy="72009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750"/>
            </a:lvl1pPr>
            <a:lvl2pPr marL="400050" indent="0">
              <a:buNone/>
              <a:defRPr sz="1575"/>
            </a:lvl2pPr>
            <a:lvl3pPr marL="800100" indent="0">
              <a:buNone/>
              <a:defRPr sz="1400"/>
            </a:lvl3pPr>
            <a:lvl4pPr marL="1200150" indent="0">
              <a:buNone/>
              <a:defRPr sz="1225"/>
            </a:lvl4pPr>
            <a:lvl5pPr marL="1600200" indent="0">
              <a:buNone/>
              <a:defRPr sz="1225"/>
            </a:lvl5pPr>
            <a:lvl6pPr marL="2000250" indent="0">
              <a:buNone/>
              <a:defRPr sz="1225"/>
            </a:lvl6pPr>
            <a:lvl7pPr marL="2400300" indent="0">
              <a:buNone/>
              <a:defRPr sz="1225"/>
            </a:lvl7pPr>
            <a:lvl8pPr marL="2800350" indent="0">
              <a:buNone/>
              <a:defRPr sz="1225"/>
            </a:lvl8pPr>
            <a:lvl9pPr marL="3200400" indent="0">
              <a:buNone/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22460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4" y="1317625"/>
            <a:ext cx="3456481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9994" y="7680325"/>
            <a:ext cx="17223140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50"/>
            </a:lvl1pPr>
            <a:lvl2pPr>
              <a:defRPr sz="2100"/>
            </a:lvl2pPr>
            <a:lvl3pPr>
              <a:defRPr sz="175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61668" y="7680325"/>
            <a:ext cx="17223140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50"/>
            </a:lvl1pPr>
            <a:lvl2pPr>
              <a:defRPr sz="2100"/>
            </a:lvl2pPr>
            <a:lvl3pPr>
              <a:defRPr sz="175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50668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4" y="1317625"/>
            <a:ext cx="3456481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993" y="7369177"/>
            <a:ext cx="16968788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993" y="10439401"/>
            <a:ext cx="16968788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100"/>
            </a:lvl1pPr>
            <a:lvl2pPr>
              <a:defRPr sz="1750"/>
            </a:lvl2pPr>
            <a:lvl3pPr>
              <a:defRPr sz="1575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611" y="7369177"/>
            <a:ext cx="16976197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611" y="10439401"/>
            <a:ext cx="16976197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100"/>
            </a:lvl1pPr>
            <a:lvl2pPr>
              <a:defRPr sz="1750"/>
            </a:lvl2pPr>
            <a:lvl3pPr>
              <a:defRPr sz="1575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950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4" y="1317625"/>
            <a:ext cx="3456481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1134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917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3" y="1311275"/>
            <a:ext cx="12634913" cy="5576888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1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458" y="1311275"/>
            <a:ext cx="21469350" cy="280939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993" y="6888163"/>
            <a:ext cx="12634913" cy="225171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25"/>
            </a:lvl1pPr>
            <a:lvl2pPr marL="400050" indent="0">
              <a:buNone/>
              <a:defRPr sz="1050"/>
            </a:lvl2pPr>
            <a:lvl3pPr marL="800100" indent="0">
              <a:buNone/>
              <a:defRPr sz="875"/>
            </a:lvl3pPr>
            <a:lvl4pPr marL="1200150" indent="0">
              <a:buNone/>
              <a:defRPr sz="788"/>
            </a:lvl4pPr>
            <a:lvl5pPr marL="1600200" indent="0">
              <a:buNone/>
              <a:defRPr sz="788"/>
            </a:lvl5pPr>
            <a:lvl6pPr marL="2000250" indent="0">
              <a:buNone/>
              <a:defRPr sz="788"/>
            </a:lvl6pPr>
            <a:lvl7pPr marL="2400300" indent="0">
              <a:buNone/>
              <a:defRPr sz="788"/>
            </a:lvl7pPr>
            <a:lvl8pPr marL="2800350" indent="0">
              <a:buNone/>
              <a:defRPr sz="788"/>
            </a:lvl8pPr>
            <a:lvl9pPr marL="3200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7593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103" y="23042565"/>
            <a:ext cx="23042387" cy="272097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1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8103" y="2941639"/>
            <a:ext cx="23042387" cy="197500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8103" y="25763540"/>
            <a:ext cx="23042387" cy="386238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25"/>
            </a:lvl1pPr>
            <a:lvl2pPr marL="400050" indent="0">
              <a:buNone/>
              <a:defRPr sz="1050"/>
            </a:lvl2pPr>
            <a:lvl3pPr marL="800100" indent="0">
              <a:buNone/>
              <a:defRPr sz="875"/>
            </a:lvl3pPr>
            <a:lvl4pPr marL="1200150" indent="0">
              <a:buNone/>
              <a:defRPr sz="788"/>
            </a:lvl4pPr>
            <a:lvl5pPr marL="1600200" indent="0">
              <a:buNone/>
              <a:defRPr sz="788"/>
            </a:lvl5pPr>
            <a:lvl6pPr marL="2000250" indent="0">
              <a:buNone/>
              <a:defRPr sz="788"/>
            </a:lvl6pPr>
            <a:lvl7pPr marL="2400300" indent="0">
              <a:buNone/>
              <a:defRPr sz="788"/>
            </a:lvl7pPr>
            <a:lvl8pPr marL="2800350" indent="0">
              <a:buNone/>
              <a:defRPr sz="788"/>
            </a:lvl8pPr>
            <a:lvl9pPr marL="3200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4445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4" y="1317625"/>
            <a:ext cx="3456481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9994" y="7680325"/>
            <a:ext cx="34564813" cy="217249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68475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4222" y="1317625"/>
            <a:ext cx="8640587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9993" y="1317625"/>
            <a:ext cx="25805694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2283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912" y="2987911"/>
            <a:ext cx="35652972" cy="1804340"/>
          </a:xfrm>
        </p:spPr>
        <p:txBody>
          <a:bodyPr lIns="0" tIns="0" rIns="0" bIns="0"/>
          <a:lstStyle>
            <a:lvl1pPr>
              <a:defRPr sz="11725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20241" y="7571234"/>
            <a:ext cx="167060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9778471" y="7571234"/>
            <a:ext cx="167060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912" y="2987911"/>
            <a:ext cx="35652972" cy="1804340"/>
          </a:xfrm>
        </p:spPr>
        <p:txBody>
          <a:bodyPr lIns="0" tIns="0" rIns="0" bIns="0"/>
          <a:lstStyle>
            <a:lvl1pPr>
              <a:defRPr sz="11725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967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217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6" y="21153128"/>
            <a:ext cx="32644081" cy="653796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962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6" y="13952226"/>
            <a:ext cx="32644081" cy="72008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4784">
                <a:solidFill>
                  <a:schemeClr val="tx1">
                    <a:tint val="75000"/>
                  </a:schemeClr>
                </a:solidFill>
              </a:defRPr>
            </a:lvl1pPr>
            <a:lvl2pPr marL="1097038" indent="0">
              <a:buNone/>
              <a:defRPr sz="4317">
                <a:solidFill>
                  <a:schemeClr val="tx1">
                    <a:tint val="75000"/>
                  </a:schemeClr>
                </a:solidFill>
              </a:defRPr>
            </a:lvl2pPr>
            <a:lvl3pPr marL="2194077" indent="0">
              <a:buNone/>
              <a:defRPr sz="3850">
                <a:solidFill>
                  <a:schemeClr val="tx1">
                    <a:tint val="75000"/>
                  </a:schemeClr>
                </a:solidFill>
              </a:defRPr>
            </a:lvl3pPr>
            <a:lvl4pPr marL="3291116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4pPr>
            <a:lvl5pPr marL="4388154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5pPr>
            <a:lvl6pPr marL="5485192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6pPr>
            <a:lvl7pPr marL="6582230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7pPr>
            <a:lvl8pPr marL="7679269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8pPr>
            <a:lvl9pPr marL="8776307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107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7680964"/>
            <a:ext cx="16962120" cy="21724623"/>
          </a:xfrm>
        </p:spPr>
        <p:txBody>
          <a:bodyPr/>
          <a:lstStyle>
            <a:defPPr>
              <a:defRPr kern="1200" smtId="4294967295"/>
            </a:defPPr>
            <a:lvl1pPr>
              <a:defRPr sz="6709"/>
            </a:lvl1pPr>
            <a:lvl2pPr>
              <a:defRPr sz="5775"/>
            </a:lvl2pPr>
            <a:lvl3pPr>
              <a:defRPr sz="4784"/>
            </a:lvl3pPr>
            <a:lvl4pPr>
              <a:defRPr sz="4317"/>
            </a:lvl4pPr>
            <a:lvl5pPr>
              <a:defRPr sz="4317"/>
            </a:lvl5pPr>
            <a:lvl6pPr>
              <a:defRPr sz="4317"/>
            </a:lvl6pPr>
            <a:lvl7pPr>
              <a:defRPr sz="4317"/>
            </a:lvl7pPr>
            <a:lvl8pPr>
              <a:defRPr sz="4317"/>
            </a:lvl8pPr>
            <a:lvl9pPr>
              <a:defRPr sz="43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1" y="7680964"/>
            <a:ext cx="16962120" cy="21724623"/>
          </a:xfrm>
        </p:spPr>
        <p:txBody>
          <a:bodyPr/>
          <a:lstStyle>
            <a:defPPr>
              <a:defRPr kern="1200" smtId="4294967295"/>
            </a:defPPr>
            <a:lvl1pPr>
              <a:defRPr sz="6709"/>
            </a:lvl1pPr>
            <a:lvl2pPr>
              <a:defRPr sz="5775"/>
            </a:lvl2pPr>
            <a:lvl3pPr>
              <a:defRPr sz="4784"/>
            </a:lvl3pPr>
            <a:lvl4pPr>
              <a:defRPr sz="4317"/>
            </a:lvl4pPr>
            <a:lvl5pPr>
              <a:defRPr sz="4317"/>
            </a:lvl5pPr>
            <a:lvl6pPr>
              <a:defRPr sz="4317"/>
            </a:lvl6pPr>
            <a:lvl7pPr>
              <a:defRPr sz="4317"/>
            </a:lvl7pPr>
            <a:lvl8pPr>
              <a:defRPr sz="4317"/>
            </a:lvl8pPr>
            <a:lvl9pPr>
              <a:defRPr sz="43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480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912" y="2987912"/>
            <a:ext cx="35652972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0240" y="7571234"/>
            <a:ext cx="34564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057632" y="30614113"/>
            <a:ext cx="12289536" cy="61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920242" y="30614113"/>
            <a:ext cx="8833104" cy="61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651460" y="30614113"/>
            <a:ext cx="8833104" cy="61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73149">
        <a:defRPr>
          <a:latin typeface="+mn-lt"/>
          <a:ea typeface="+mn-ea"/>
          <a:cs typeface="+mn-cs"/>
        </a:defRPr>
      </a:lvl2pPr>
      <a:lvl3pPr marL="1746299">
        <a:defRPr>
          <a:latin typeface="+mn-lt"/>
          <a:ea typeface="+mn-ea"/>
          <a:cs typeface="+mn-cs"/>
        </a:defRPr>
      </a:lvl3pPr>
      <a:lvl4pPr marL="2619447">
        <a:defRPr>
          <a:latin typeface="+mn-lt"/>
          <a:ea typeface="+mn-ea"/>
          <a:cs typeface="+mn-cs"/>
        </a:defRPr>
      </a:lvl4pPr>
      <a:lvl5pPr marL="3492596">
        <a:defRPr>
          <a:latin typeface="+mn-lt"/>
          <a:ea typeface="+mn-ea"/>
          <a:cs typeface="+mn-cs"/>
        </a:defRPr>
      </a:lvl5pPr>
      <a:lvl6pPr marL="4365746">
        <a:defRPr>
          <a:latin typeface="+mn-lt"/>
          <a:ea typeface="+mn-ea"/>
          <a:cs typeface="+mn-cs"/>
        </a:defRPr>
      </a:lvl6pPr>
      <a:lvl7pPr marL="5238895">
        <a:defRPr>
          <a:latin typeface="+mn-lt"/>
          <a:ea typeface="+mn-ea"/>
          <a:cs typeface="+mn-cs"/>
        </a:defRPr>
      </a:lvl7pPr>
      <a:lvl8pPr marL="6112045">
        <a:defRPr>
          <a:latin typeface="+mn-lt"/>
          <a:ea typeface="+mn-ea"/>
          <a:cs typeface="+mn-cs"/>
        </a:defRPr>
      </a:lvl8pPr>
      <a:lvl9pPr marL="698519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73149">
        <a:defRPr>
          <a:latin typeface="+mn-lt"/>
          <a:ea typeface="+mn-ea"/>
          <a:cs typeface="+mn-cs"/>
        </a:defRPr>
      </a:lvl2pPr>
      <a:lvl3pPr marL="1746299">
        <a:defRPr>
          <a:latin typeface="+mn-lt"/>
          <a:ea typeface="+mn-ea"/>
          <a:cs typeface="+mn-cs"/>
        </a:defRPr>
      </a:lvl3pPr>
      <a:lvl4pPr marL="2619447">
        <a:defRPr>
          <a:latin typeface="+mn-lt"/>
          <a:ea typeface="+mn-ea"/>
          <a:cs typeface="+mn-cs"/>
        </a:defRPr>
      </a:lvl4pPr>
      <a:lvl5pPr marL="3492596">
        <a:defRPr>
          <a:latin typeface="+mn-lt"/>
          <a:ea typeface="+mn-ea"/>
          <a:cs typeface="+mn-cs"/>
        </a:defRPr>
      </a:lvl5pPr>
      <a:lvl6pPr marL="4365746">
        <a:defRPr>
          <a:latin typeface="+mn-lt"/>
          <a:ea typeface="+mn-ea"/>
          <a:cs typeface="+mn-cs"/>
        </a:defRPr>
      </a:lvl6pPr>
      <a:lvl7pPr marL="5238895">
        <a:defRPr>
          <a:latin typeface="+mn-lt"/>
          <a:ea typeface="+mn-ea"/>
          <a:cs typeface="+mn-cs"/>
        </a:defRPr>
      </a:lvl7pPr>
      <a:lvl8pPr marL="6112045">
        <a:defRPr>
          <a:latin typeface="+mn-lt"/>
          <a:ea typeface="+mn-ea"/>
          <a:cs typeface="+mn-cs"/>
        </a:defRPr>
      </a:lvl8pPr>
      <a:lvl9pPr marL="6985193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1" y="1318263"/>
            <a:ext cx="34564319" cy="54864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7680964"/>
            <a:ext cx="34564319" cy="21724623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0510486"/>
            <a:ext cx="896112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l">
              <a:defRPr sz="28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1" y="30510486"/>
            <a:ext cx="1216152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ctr">
              <a:defRPr sz="28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1" y="30510486"/>
            <a:ext cx="896112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r">
              <a:defRPr sz="28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5"/>
          <a:stretch>
            <a:fillRect/>
          </a:stretch>
        </p:blipFill>
        <p:spPr>
          <a:xfrm rot="16200000">
            <a:off x="-14528800" y="17824450"/>
            <a:ext cx="21412200" cy="38227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5"/>
          <a:stretch>
            <a:fillRect/>
          </a:stretch>
        </p:blipFill>
        <p:spPr>
          <a:xfrm rot="5400000">
            <a:off x="31521400" y="17824450"/>
            <a:ext cx="21412200" cy="38227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6089650" y="33680400"/>
            <a:ext cx="26225500" cy="23241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089650" y="34537650"/>
            <a:ext cx="19202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270">
                <a:solidFill>
                  <a:srgbClr val="808080"/>
                </a:solidFill>
              </a:rPr>
              <a:t>Template ID: imaginitivearctic  Size: 48x24</a:t>
            </a:r>
          </a:p>
        </p:txBody>
      </p:sp>
    </p:spTree>
    <p:extLst>
      <p:ext uri="{BB962C8B-B14F-4D97-AF65-F5344CB8AC3E}">
        <p14:creationId xmlns:p14="http://schemas.microsoft.com/office/powerpoint/2010/main" val="86179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/>
  <p:txStyles>
    <p:titleStyle>
      <a:defPPr>
        <a:defRPr kern="1200" smtId="4294967295"/>
      </a:defPPr>
      <a:lvl1pPr algn="ctr" defTabSz="2194077" rtl="0" eaLnBrk="1" latinLnBrk="0" hangingPunct="1">
        <a:spcBef>
          <a:spcPct val="0"/>
        </a:spcBef>
        <a:buNone/>
        <a:defRPr sz="105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822777" indent="-822777" algn="l" defTabSz="2194077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82688" indent="-685650" algn="l" defTabSz="2194077" rtl="0" eaLnBrk="1" latinLnBrk="0" hangingPunct="1">
        <a:spcBef>
          <a:spcPct val="20000"/>
        </a:spcBef>
        <a:buFont typeface="Arial" pitchFamily="34" charset="0"/>
        <a:buChar char="–"/>
        <a:defRPr sz="6709" kern="1200">
          <a:solidFill>
            <a:schemeClr val="tx1"/>
          </a:solidFill>
          <a:latin typeface="+mn-lt"/>
          <a:ea typeface="+mn-ea"/>
          <a:cs typeface="+mn-cs"/>
        </a:defRPr>
      </a:lvl2pPr>
      <a:lvl3pPr marL="2742596" indent="-548519" algn="l" defTabSz="2194077" rtl="0" eaLnBrk="1" latinLnBrk="0" hangingPunct="1">
        <a:spcBef>
          <a:spcPct val="20000"/>
        </a:spcBef>
        <a:buFont typeface="Arial" pitchFamily="34" charset="0"/>
        <a:buChar char="•"/>
        <a:defRPr sz="5775" kern="1200">
          <a:solidFill>
            <a:schemeClr val="tx1"/>
          </a:solidFill>
          <a:latin typeface="+mn-lt"/>
          <a:ea typeface="+mn-ea"/>
          <a:cs typeface="+mn-cs"/>
        </a:defRPr>
      </a:lvl3pPr>
      <a:lvl4pPr marL="3839634" indent="-548519" algn="l" defTabSz="2194077" rtl="0" eaLnBrk="1" latinLnBrk="0" hangingPunct="1">
        <a:spcBef>
          <a:spcPct val="20000"/>
        </a:spcBef>
        <a:buFont typeface="Arial" pitchFamily="34" charset="0"/>
        <a:buChar char="–"/>
        <a:defRPr sz="4784" kern="1200">
          <a:solidFill>
            <a:schemeClr val="tx1"/>
          </a:solidFill>
          <a:latin typeface="+mn-lt"/>
          <a:ea typeface="+mn-ea"/>
          <a:cs typeface="+mn-cs"/>
        </a:defRPr>
      </a:lvl4pPr>
      <a:lvl5pPr marL="4936672" indent="-548519" algn="l" defTabSz="2194077" rtl="0" eaLnBrk="1" latinLnBrk="0" hangingPunct="1">
        <a:spcBef>
          <a:spcPct val="20000"/>
        </a:spcBef>
        <a:buFont typeface="Arial" pitchFamily="34" charset="0"/>
        <a:buChar char="»"/>
        <a:defRPr sz="4784" kern="1200">
          <a:solidFill>
            <a:schemeClr val="tx1"/>
          </a:solidFill>
          <a:latin typeface="+mn-lt"/>
          <a:ea typeface="+mn-ea"/>
          <a:cs typeface="+mn-cs"/>
        </a:defRPr>
      </a:lvl5pPr>
      <a:lvl6pPr marL="6033711" indent="-548519" algn="l" defTabSz="2194077" rtl="0" eaLnBrk="1" latinLnBrk="0" hangingPunct="1">
        <a:spcBef>
          <a:spcPct val="20000"/>
        </a:spcBef>
        <a:buFont typeface="Arial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6pPr>
      <a:lvl7pPr marL="7130750" indent="-548519" algn="l" defTabSz="2194077" rtl="0" eaLnBrk="1" latinLnBrk="0" hangingPunct="1">
        <a:spcBef>
          <a:spcPct val="20000"/>
        </a:spcBef>
        <a:buFont typeface="Arial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7pPr>
      <a:lvl8pPr marL="8227788" indent="-548519" algn="l" defTabSz="2194077" rtl="0" eaLnBrk="1" latinLnBrk="0" hangingPunct="1">
        <a:spcBef>
          <a:spcPct val="20000"/>
        </a:spcBef>
        <a:buFont typeface="Arial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8pPr>
      <a:lvl9pPr marL="9324826" indent="-548519" algn="l" defTabSz="2194077" rtl="0" eaLnBrk="1" latinLnBrk="0" hangingPunct="1">
        <a:spcBef>
          <a:spcPct val="20000"/>
        </a:spcBef>
        <a:buFont typeface="Arial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077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1pPr>
      <a:lvl2pPr marL="1097038" algn="l" defTabSz="2194077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2pPr>
      <a:lvl3pPr marL="2194077" algn="l" defTabSz="2194077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3pPr>
      <a:lvl4pPr marL="3291116" algn="l" defTabSz="2194077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4pPr>
      <a:lvl5pPr marL="4388154" algn="l" defTabSz="2194077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5pPr>
      <a:lvl6pPr marL="5485192" algn="l" defTabSz="2194077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6pPr>
      <a:lvl7pPr marL="6582230" algn="l" defTabSz="2194077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7pPr>
      <a:lvl8pPr marL="7679269" algn="l" defTabSz="2194077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8pPr>
      <a:lvl9pPr marL="8776307" algn="l" defTabSz="2194077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0960100" y="16732250"/>
            <a:ext cx="14274800" cy="38227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35090100" y="16732250"/>
            <a:ext cx="14274800" cy="38227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089650" y="33426400"/>
            <a:ext cx="26225500" cy="1549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089650" y="33997900"/>
            <a:ext cx="192024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270">
                <a:solidFill>
                  <a:srgbClr val="808080"/>
                </a:solidFill>
              </a:rPr>
              <a:t>Template ID: ponderingpeacock  Size: 48x36</a:t>
            </a:r>
          </a:p>
        </p:txBody>
      </p:sp>
    </p:spTree>
    <p:extLst>
      <p:ext uri="{BB962C8B-B14F-4D97-AF65-F5344CB8AC3E}">
        <p14:creationId xmlns:p14="http://schemas.microsoft.com/office/powerpoint/2010/main" val="91650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defPPr>
        <a:defRPr kern="1200" smtId="4294967295"/>
      </a:defPPr>
      <a:lvl1pPr algn="ctr" defTabSz="2690615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+mj-lt"/>
          <a:ea typeface="+mj-ea"/>
          <a:cs typeface="+mj-cs"/>
        </a:defRPr>
      </a:lvl1pPr>
      <a:lvl2pPr algn="ctr" defTabSz="2690615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2pPr>
      <a:lvl3pPr algn="ctr" defTabSz="2690615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3pPr>
      <a:lvl4pPr algn="ctr" defTabSz="2690615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4pPr>
      <a:lvl5pPr algn="ctr" defTabSz="2690615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5pPr>
      <a:lvl6pPr marL="400050" algn="ctr" defTabSz="2690615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6pPr>
      <a:lvl7pPr marL="800100" algn="ctr" defTabSz="2690615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7pPr>
      <a:lvl8pPr marL="1200150" algn="ctr" defTabSz="2690615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8pPr>
      <a:lvl9pPr marL="1600200" algn="ctr" defTabSz="2690615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007071" indent="-1007071" algn="l" defTabSz="2690615" rtl="0" eaLnBrk="0" fontAlgn="base" hangingPunct="0">
        <a:spcBef>
          <a:spcPct val="20000"/>
        </a:spcBef>
        <a:spcAft>
          <a:spcPct val="0"/>
        </a:spcAft>
        <a:buChar char="•"/>
        <a:defRPr sz="9363">
          <a:solidFill>
            <a:schemeClr val="tx1"/>
          </a:solidFill>
          <a:latin typeface="+mn-lt"/>
          <a:ea typeface="+mn-ea"/>
          <a:cs typeface="+mn-cs"/>
        </a:defRPr>
      </a:lvl1pPr>
      <a:lvl2pPr marL="2184996" indent="-840383" algn="l" defTabSz="2690615" rtl="0" eaLnBrk="0" fontAlgn="base" hangingPunct="0">
        <a:spcBef>
          <a:spcPct val="20000"/>
        </a:spcBef>
        <a:spcAft>
          <a:spcPct val="0"/>
        </a:spcAft>
        <a:buChar char="–"/>
        <a:defRPr sz="8313">
          <a:solidFill>
            <a:schemeClr val="tx1"/>
          </a:solidFill>
          <a:latin typeface="+mn-lt"/>
        </a:defRPr>
      </a:lvl2pPr>
      <a:lvl3pPr marL="3362921" indent="-672306" algn="l" defTabSz="2690615" rtl="0" eaLnBrk="0" fontAlgn="base" hangingPunct="0">
        <a:spcBef>
          <a:spcPct val="20000"/>
        </a:spcBef>
        <a:spcAft>
          <a:spcPct val="0"/>
        </a:spcAft>
        <a:buChar char="•"/>
        <a:defRPr sz="7088">
          <a:solidFill>
            <a:schemeClr val="tx1"/>
          </a:solidFill>
          <a:latin typeface="+mn-lt"/>
        </a:defRPr>
      </a:lvl3pPr>
      <a:lvl4pPr marL="4711700" indent="-676474" algn="l" defTabSz="2690615" rtl="0" eaLnBrk="0" fontAlgn="base" hangingPunct="0">
        <a:spcBef>
          <a:spcPct val="20000"/>
        </a:spcBef>
        <a:spcAft>
          <a:spcPct val="0"/>
        </a:spcAft>
        <a:buChar char="–"/>
        <a:defRPr sz="5688">
          <a:solidFill>
            <a:schemeClr val="tx1"/>
          </a:solidFill>
          <a:latin typeface="+mn-lt"/>
        </a:defRPr>
      </a:lvl4pPr>
      <a:lvl5pPr marL="6056313" indent="-672306" algn="l" defTabSz="2690615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5pPr>
      <a:lvl6pPr marL="6456363" indent="-672306" algn="l" defTabSz="2690615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6pPr>
      <a:lvl7pPr marL="6856413" indent="-672306" algn="l" defTabSz="2690615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7pPr>
      <a:lvl8pPr marL="7256463" indent="-672306" algn="l" defTabSz="2690615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8pPr>
      <a:lvl9pPr marL="7656513" indent="-672306" algn="l" defTabSz="2690615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600075" y="762000"/>
            <a:ext cx="37204650" cy="5320544"/>
          </a:xfrm>
          <a:prstGeom prst="snip2DiagRect">
            <a:avLst/>
          </a:prstGeom>
          <a:solidFill>
            <a:srgbClr val="006666"/>
          </a:solidFill>
          <a:ln w="25400">
            <a:noFill/>
            <a:miter lim="800000"/>
          </a:ln>
        </p:spPr>
        <p:txBody>
          <a:bodyPr lIns="53524" tIns="26761" rIns="53524" bIns="26761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536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675" b="1" i="1" u="sng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3200400" y="1169019"/>
            <a:ext cx="32004000" cy="25702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Scientific Poster Template Is Provided By </a:t>
            </a:r>
            <a:r>
              <a:rPr lang="en-US" sz="7438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MakeSigns</a:t>
            </a:r>
            <a:endParaRPr lang="en-US" sz="7438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3200400" y="3970359"/>
            <a:ext cx="32004000" cy="16589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90950">
              <a:defRPr/>
            </a:pPr>
            <a:r>
              <a:rPr lang="en-US" sz="49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 defTabSz="3290950">
              <a:defRPr/>
            </a:pPr>
            <a:r>
              <a:rPr lang="en-US" sz="49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University or Department Names if Needed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577922" y="7448551"/>
            <a:ext cx="8801100" cy="7875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 defTabSz="8001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70" y="7981951"/>
            <a:ext cx="8398404" cy="14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 defTabSz="8001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22" y="6985083"/>
            <a:ext cx="8801100" cy="76413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3684A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25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10052439" y="7448550"/>
            <a:ext cx="8801100" cy="2120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 defTabSz="8001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19">
            <a:extLst>
              <a:ext uri="{FF2B5EF4-FFF2-40B4-BE49-F238E27FC236}">
                <a16:creationId xmlns:a16="http://schemas.microsoft.com/office/drawing/2014/main" id="{45A199C6-0BDE-461E-8044-A335463A4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787" y="7981951"/>
            <a:ext cx="8398404" cy="14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 defTabSz="8001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868B6862-5CC5-4906-AC03-EA9661AD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2439" y="6985083"/>
            <a:ext cx="8801100" cy="76413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25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26A6A3-D6D2-4951-8B04-EF51015D25DB}"/>
              </a:ext>
            </a:extLst>
          </p:cNvPr>
          <p:cNvSpPr/>
          <p:nvPr/>
        </p:nvSpPr>
        <p:spPr>
          <a:xfrm>
            <a:off x="19526957" y="7448550"/>
            <a:ext cx="8801100" cy="2120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 defTabSz="8001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19">
            <a:extLst>
              <a:ext uri="{FF2B5EF4-FFF2-40B4-BE49-F238E27FC236}">
                <a16:creationId xmlns:a16="http://schemas.microsoft.com/office/drawing/2014/main" id="{16D6CE1D-7E3F-42CA-A7BD-5FA191CFE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8306" y="7981951"/>
            <a:ext cx="8398404" cy="14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 defTabSz="8001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84" name="Rectangle 10">
            <a:extLst>
              <a:ext uri="{FF2B5EF4-FFF2-40B4-BE49-F238E27FC236}">
                <a16:creationId xmlns:a16="http://schemas.microsoft.com/office/drawing/2014/main" id="{3D96BB99-3F6E-4E73-BA6B-A122D83B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957" y="6985083"/>
            <a:ext cx="8801100" cy="76413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25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9BFD724-D51D-4DD6-A93A-40ABEA405C90}"/>
              </a:ext>
            </a:extLst>
          </p:cNvPr>
          <p:cNvSpPr/>
          <p:nvPr/>
        </p:nvSpPr>
        <p:spPr>
          <a:xfrm>
            <a:off x="29001473" y="7448551"/>
            <a:ext cx="8801100" cy="1581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 defTabSz="8001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19">
            <a:extLst>
              <a:ext uri="{FF2B5EF4-FFF2-40B4-BE49-F238E27FC236}">
                <a16:creationId xmlns:a16="http://schemas.microsoft.com/office/drawing/2014/main" id="{43D130FF-027B-433C-BF4F-A381B032C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2822" y="7981951"/>
            <a:ext cx="8398404" cy="14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 defTabSz="8001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87" name="Rectangle 10">
            <a:extLst>
              <a:ext uri="{FF2B5EF4-FFF2-40B4-BE49-F238E27FC236}">
                <a16:creationId xmlns:a16="http://schemas.microsoft.com/office/drawing/2014/main" id="{0BE282AE-183A-4D49-B152-23A5A101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1473" y="6985083"/>
            <a:ext cx="8801100" cy="76413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3684A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25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36036AE-C83F-4AC9-800C-C6574727635F}"/>
              </a:ext>
            </a:extLst>
          </p:cNvPr>
          <p:cNvSpPr/>
          <p:nvPr/>
        </p:nvSpPr>
        <p:spPr>
          <a:xfrm>
            <a:off x="577922" y="16383000"/>
            <a:ext cx="8801100" cy="1226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 defTabSz="8001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19">
            <a:extLst>
              <a:ext uri="{FF2B5EF4-FFF2-40B4-BE49-F238E27FC236}">
                <a16:creationId xmlns:a16="http://schemas.microsoft.com/office/drawing/2014/main" id="{9742DD1E-D7E3-4AB1-8A17-D5B59B6A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70" y="16983075"/>
            <a:ext cx="8398404" cy="14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 defTabSz="8001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22" y="15996406"/>
            <a:ext cx="8801100" cy="76413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25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5D5CB20-8752-4D75-A601-0EEB3443D27F}"/>
              </a:ext>
            </a:extLst>
          </p:cNvPr>
          <p:cNvSpPr/>
          <p:nvPr/>
        </p:nvSpPr>
        <p:spPr>
          <a:xfrm>
            <a:off x="29003625" y="24313395"/>
            <a:ext cx="88011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 defTabSz="8001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19">
            <a:extLst>
              <a:ext uri="{FF2B5EF4-FFF2-40B4-BE49-F238E27FC236}">
                <a16:creationId xmlns:a16="http://schemas.microsoft.com/office/drawing/2014/main" id="{B4F3D693-DA0F-454D-94C0-CEAA07C1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4974" y="24913470"/>
            <a:ext cx="8398404" cy="14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 defTabSz="8001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93" name="Rectangle 10">
            <a:extLst>
              <a:ext uri="{FF2B5EF4-FFF2-40B4-BE49-F238E27FC236}">
                <a16:creationId xmlns:a16="http://schemas.microsoft.com/office/drawing/2014/main" id="{5EDC1F28-88BB-4DAD-9112-B4904B4A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25" y="23926800"/>
            <a:ext cx="8801100" cy="764138"/>
          </a:xfrm>
          <a:prstGeom prst="snipRoundRect">
            <a:avLst>
              <a:gd name="adj1" fmla="val 0"/>
              <a:gd name="adj2" fmla="val 46622"/>
            </a:avLst>
          </a:prstGeom>
          <a:solidFill>
            <a:schemeClr val="bg1">
              <a:lumMod val="50000"/>
            </a:schemeClr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25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9" y="1486371"/>
            <a:ext cx="3333750" cy="33337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7870E6-06B4-4C63-A093-E70850E36C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095" y="962026"/>
            <a:ext cx="4200397" cy="483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803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6"/>
          <p:cNvSpPr/>
          <p:nvPr/>
        </p:nvSpPr>
        <p:spPr>
          <a:xfrm>
            <a:off x="0" y="28115362"/>
            <a:ext cx="38404800" cy="1077218"/>
          </a:xfrm>
          <a:custGeom>
            <a:avLst/>
            <a:gdLst/>
            <a:ahLst/>
            <a:cxnLst/>
            <a:rect l="l" t="t" r="r" b="b"/>
            <a:pathLst>
              <a:path w="19435127" h="1550272">
                <a:moveTo>
                  <a:pt x="0" y="1550272"/>
                </a:moveTo>
                <a:lnTo>
                  <a:pt x="19435127" y="1550272"/>
                </a:lnTo>
                <a:lnTo>
                  <a:pt x="19435127" y="0"/>
                </a:lnTo>
                <a:lnTo>
                  <a:pt x="0" y="0"/>
                </a:lnTo>
                <a:lnTo>
                  <a:pt x="0" y="1550272"/>
                </a:lnTo>
                <a:close/>
              </a:path>
            </a:pathLst>
          </a:custGeom>
          <a:solidFill>
            <a:srgbClr val="A3A3A3"/>
          </a:solidFill>
          <a:effectLst/>
        </p:spPr>
        <p:txBody>
          <a:bodyPr wrap="square" lIns="0" tIns="0" rIns="0" bIns="0" rtlCol="0">
            <a:spAutoFit/>
          </a:bodyPr>
          <a:lstStyle/>
          <a:p>
            <a:endParaRPr sz="7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7123" y="1351635"/>
            <a:ext cx="27081126" cy="2458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/>
            <a:r>
              <a:rPr spc="-296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33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10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52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19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7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pc="28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4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172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19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26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-182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268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pc="-229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72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277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-2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pc="28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49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pc="-182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20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pc="-172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  <a:p>
            <a:pPr marL="24255">
              <a:lnSpc>
                <a:spcPts val="5138"/>
              </a:lnSpc>
            </a:pPr>
            <a:r>
              <a:rPr lang="en-US" sz="4725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Presenter, Associates, and Collaborators</a:t>
            </a:r>
            <a:endParaRPr sz="4375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5913" y="4953000"/>
            <a:ext cx="7825237" cy="2212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/>
            <a:r>
              <a:rPr sz="2800" b="1"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b="1" spc="-5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b="1" spc="-4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-8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b="1" spc="-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-4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DUC</a:t>
            </a:r>
            <a:r>
              <a:rPr sz="2800" b="1" spc="-3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b="1" spc="-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 marR="7579">
              <a:lnSpc>
                <a:spcPct val="102000"/>
              </a:lnSpc>
              <a:spcBef>
                <a:spcPts val="292"/>
              </a:spcBef>
            </a:pP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emp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om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size, which is 48" x 36". Check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5913" y="25862211"/>
            <a:ext cx="7974516" cy="131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 marR="12128">
              <a:lnSpc>
                <a:spcPct val="103099"/>
              </a:lnSpc>
            </a:pP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i="1" spc="-28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</a:t>
            </a:r>
            <a:r>
              <a:rPr sz="2800" i="1" spc="3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sz="2800" i="1" spc="3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iq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3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 b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i="1" spc="-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2800" i="1" spc="28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sz="2800" i="1" spc="3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spc="3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sz="2800" i="1" spc="3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1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800" i="1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i="1" spc="-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-1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i="1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i="1" spc="1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i="1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spc="3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800" i="1" spc="-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1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77063" y="25612327"/>
            <a:ext cx="7974516" cy="131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 marR="12128">
              <a:lnSpc>
                <a:spcPct val="103099"/>
              </a:lnSpc>
            </a:pP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i="1" spc="-28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</a:t>
            </a:r>
            <a:r>
              <a:rPr sz="2800" i="1" spc="3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sz="2800" i="1" spc="3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iq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3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 b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i="1" spc="-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sz="2800" i="1" spc="28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800" i="1" spc="-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sz="2800" i="1" spc="3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i="1" spc="1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1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i="1" spc="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i="1" spc="-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i="1" spc="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i="1" spc="1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i="1" spc="9" dirty="0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sz="2800" i="1" spc="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i="1" spc="39" dirty="0" err="1">
                <a:solidFill>
                  <a:srgbClr val="71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77950" y="4953001"/>
            <a:ext cx="795885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/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 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-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78964" y="4953001"/>
            <a:ext cx="795898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/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 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-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0173" y="4670948"/>
            <a:ext cx="35604450" cy="430887"/>
          </a:xfrm>
          <a:custGeom>
            <a:avLst/>
            <a:gdLst/>
            <a:ahLst/>
            <a:cxnLst/>
            <a:rect l="l" t="t" r="r" b="b"/>
            <a:pathLst>
              <a:path w="18638176">
                <a:moveTo>
                  <a:pt x="0" y="0"/>
                </a:moveTo>
                <a:lnTo>
                  <a:pt x="18638176" y="0"/>
                </a:lnTo>
              </a:path>
            </a:pathLst>
          </a:custGeom>
          <a:ln w="76200">
            <a:solidFill>
              <a:srgbClr val="00206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028945" y="5028253"/>
            <a:ext cx="177258" cy="18851314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txBody>
          <a:bodyPr wrap="square" lIns="0" tIns="0" rIns="0" bIns="0" rtlCol="0">
            <a:spAutoFit/>
          </a:bodyPr>
          <a:lstStyle/>
          <a:p>
            <a:endParaRPr sz="12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 flipH="1">
            <a:off x="19133505" y="5028253"/>
            <a:ext cx="80008" cy="18851314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txBody>
          <a:bodyPr wrap="square" lIns="0" tIns="0" rIns="0" bIns="0" rtlCol="0">
            <a:spAutoFit/>
          </a:bodyPr>
          <a:lstStyle/>
          <a:p>
            <a:endParaRPr sz="12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317430" y="5028253"/>
            <a:ext cx="352820" cy="18851314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txBody>
          <a:bodyPr wrap="square" lIns="0" tIns="0" rIns="0" bIns="0" rtlCol="0">
            <a:spAutoFit/>
          </a:bodyPr>
          <a:lstStyle/>
          <a:p>
            <a:endParaRPr sz="12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77063" y="4953000"/>
            <a:ext cx="7929633" cy="8730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/>
            <a:r>
              <a:rPr sz="2800" b="1"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b="1" spc="-2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-4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-2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800" b="1" spc="-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-4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483"/>
              </a:lnSpc>
              <a:spcBef>
                <a:spcPts val="40"/>
              </a:spcBef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>
              <a:spcBef>
                <a:spcPts val="597"/>
              </a:spcBef>
            </a:pPr>
            <a:r>
              <a:rPr lang="en-US" sz="2800" b="1" spc="-107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b="1" spc="-18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spc="2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="1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  <a:p>
            <a:pPr marL="15157">
              <a:spcBef>
                <a:spcPts val="597"/>
              </a:spcBef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ck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0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do the following:</a:t>
            </a:r>
          </a:p>
          <a:p>
            <a:pPr marL="219783" marR="7579" indent="-204626">
              <a:lnSpc>
                <a:spcPct val="102000"/>
              </a:lnSpc>
              <a:spcBef>
                <a:spcPts val="723"/>
              </a:spcBef>
              <a:buFont typeface="Arial"/>
              <a:buChar char="•"/>
            </a:pP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  <a:p>
            <a:pPr marL="219783" marR="7579" indent="-204626">
              <a:lnSpc>
                <a:spcPct val="102000"/>
              </a:lnSpc>
              <a:spcBef>
                <a:spcPts val="723"/>
              </a:spcBef>
              <a:buFont typeface="Arial"/>
              <a:buChar char="•"/>
            </a:pP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</a:p>
          <a:p>
            <a:pPr marL="219783" marR="7579" indent="-204626">
              <a:lnSpc>
                <a:spcPct val="102000"/>
              </a:lnSpc>
              <a:spcBef>
                <a:spcPts val="723"/>
              </a:spcBef>
              <a:buFont typeface="Arial"/>
              <a:buChar char="•"/>
            </a:pP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en-US" sz="2800" spc="4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</a:p>
          <a:p>
            <a:pPr marL="219783" marR="7579" indent="-204626">
              <a:lnSpc>
                <a:spcPct val="102000"/>
              </a:lnSpc>
              <a:spcBef>
                <a:spcPts val="723"/>
              </a:spcBef>
              <a:buFont typeface="Arial"/>
              <a:buChar char="•"/>
            </a:pP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emph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capitalizing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</a:t>
            </a:r>
          </a:p>
          <a:p>
            <a:pPr marL="219783" marR="7579" indent="-204626">
              <a:lnSpc>
                <a:spcPct val="102000"/>
              </a:lnSpc>
              <a:spcBef>
                <a:spcPts val="723"/>
              </a:spcBef>
              <a:buFont typeface="Arial"/>
              <a:buChar char="•"/>
            </a:pP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/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Rewrite your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s,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778213" y="11811000"/>
            <a:ext cx="8049724" cy="7085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/>
            <a:r>
              <a:rPr sz="2800" b="1" spc="-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b="1" spc="-6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-5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b="1" spc="-3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b="1" spc="-3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-3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483"/>
              </a:lnSpc>
              <a:spcBef>
                <a:spcPts val="40"/>
              </a:spcBef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>
              <a:spcBef>
                <a:spcPts val="597"/>
              </a:spcBef>
            </a:pPr>
            <a:r>
              <a:rPr lang="en-US" sz="2800" b="1" spc="12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spc="18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b="1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b="1" spc="18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b="1" spc="12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spc="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 marR="7579">
              <a:lnSpc>
                <a:spcPct val="102000"/>
              </a:lnSpc>
              <a:spcBef>
                <a:spcPts val="483"/>
              </a:spcBef>
            </a:pP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54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 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2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4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da-DK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3" x 5"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da-DK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6" x 10"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5157" marR="7579">
              <a:lnSpc>
                <a:spcPct val="102000"/>
              </a:lnSpc>
              <a:spcBef>
                <a:spcPts val="483"/>
              </a:spcBef>
            </a:pP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800" spc="4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.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Microsoft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enera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en-US" sz="2800" spc="-9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ck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0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 program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he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 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 image will be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as well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7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2800" spc="-54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4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pc="-6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4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n,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778214" y="21494701"/>
            <a:ext cx="8303629" cy="179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7"/>
            <a:r>
              <a:rPr lang="en-US" sz="2800" b="1" spc="-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spc="-2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spc="-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b="1" spc="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spc="-12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spc="18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 marR="7579">
              <a:lnSpc>
                <a:spcPct val="102000"/>
              </a:lnSpc>
              <a:spcBef>
                <a:spcPts val="483"/>
              </a:spcBef>
            </a:pPr>
            <a:r>
              <a:rPr lang="en-US" sz="2800" spc="-1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w-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9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spc="-54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%.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ew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778214" y="23150946"/>
            <a:ext cx="7746464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7"/>
            <a:r>
              <a:rPr lang="en-US" sz="2800" b="1" spc="-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spc="12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spc="-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spc="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lang="en-US" sz="2800" b="1" spc="-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spc="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b="1" spc="12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b="1" spc="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4C4D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/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Uniprint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0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pc="-1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2800" spc="-10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email </a:t>
            </a:r>
            <a:r>
              <a:rPr lang="en-US" sz="2800" b="1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uniprint-union@osu.edu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b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shuler-palmore</a:t>
            </a:r>
            <a:r>
              <a:rPr lang="en-US" sz="2800" b="1" spc="-1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="1" spc="-10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800" b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b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b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b="1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 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Allow for one to three days to print, but please pick up your order within 48 hours.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902945" y="13235365"/>
            <a:ext cx="8225287" cy="2651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7"/>
            <a:r>
              <a:rPr lang="en-US" sz="2800" b="1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b="1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b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b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 marR="240245">
              <a:lnSpc>
                <a:spcPct val="102000"/>
              </a:lnSpc>
              <a:spcBef>
                <a:spcPts val="292"/>
              </a:spcBef>
            </a:pP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faes-bat@osu.edu</a:t>
            </a:r>
            <a:r>
              <a:rPr lang="en-US" sz="2800" b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902945" y="18987565"/>
            <a:ext cx="7969663" cy="5823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41" marR="297113" algn="just">
              <a:lnSpc>
                <a:spcPct val="101800"/>
              </a:lnSpc>
              <a:buClr>
                <a:srgbClr val="231F20"/>
              </a:buClr>
              <a:tabLst>
                <a:tab pos="323792" algn="l"/>
              </a:tabLst>
            </a:pPr>
            <a:r>
              <a:rPr lang="en-US" sz="2800" b="1" spc="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spc="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en-US" sz="2800" b="1" spc="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b="1" spc="96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spc="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b="1" spc="-2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spc="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3792" marR="297113" indent="-300752" algn="just">
              <a:lnSpc>
                <a:spcPct val="101800"/>
              </a:lnSpc>
              <a:buClr>
                <a:srgbClr val="231F20"/>
              </a:buClr>
              <a:buFont typeface="Arial"/>
              <a:buAutoNum type="arabicPlain"/>
              <a:tabLst>
                <a:tab pos="323792" algn="l"/>
              </a:tabLst>
            </a:pPr>
            <a:endParaRPr lang="en-US" sz="2800" spc="-28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6977" marR="64419" indent="-243086">
              <a:lnSpc>
                <a:spcPct val="100299"/>
              </a:lnSpc>
              <a:buClr>
                <a:srgbClr val="231F20"/>
              </a:buClr>
              <a:tabLst>
                <a:tab pos="347266" algn="l"/>
              </a:tabLst>
            </a:pP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3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3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ius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3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3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modolo</a:t>
            </a:r>
            <a:r>
              <a:rPr lang="en-US" sz="2800" spc="3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2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6977" indent="-243086">
              <a:lnSpc>
                <a:spcPts val="775"/>
              </a:lnSpc>
              <a:spcBef>
                <a:spcPts val="42"/>
              </a:spcBef>
              <a:buClr>
                <a:srgbClr val="231F20"/>
              </a:buClr>
              <a:tabLst>
                <a:tab pos="347266" algn="l"/>
              </a:tabLs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6977" marR="7579" indent="-243086">
              <a:lnSpc>
                <a:spcPct val="100299"/>
              </a:lnSpc>
              <a:buClr>
                <a:srgbClr val="231F20"/>
              </a:buClr>
              <a:tabLst>
                <a:tab pos="347266" algn="l"/>
              </a:tabLst>
            </a:pPr>
            <a:r>
              <a:rPr lang="en-US" sz="2800" spc="-3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3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nseni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nseni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eugu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sz="2800" spc="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-2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olobo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6977" indent="-243086">
              <a:lnSpc>
                <a:spcPts val="775"/>
              </a:lnSpc>
              <a:spcBef>
                <a:spcPts val="42"/>
              </a:spcBef>
              <a:buClr>
                <a:srgbClr val="231F20"/>
              </a:buClr>
              <a:tabLst>
                <a:tab pos="347266" algn="l"/>
              </a:tabLs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6977" marR="183405" indent="-243086">
              <a:lnSpc>
                <a:spcPct val="100299"/>
              </a:lnSpc>
              <a:buClr>
                <a:srgbClr val="231F20"/>
              </a:buClr>
              <a:tabLst>
                <a:tab pos="347266" algn="l"/>
              </a:tabLst>
            </a:pPr>
            <a:r>
              <a:rPr lang="en-US" sz="2800" spc="-6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3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ipi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spc="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n-US" sz="2800" spc="3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3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eugu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12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8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902945" y="25878154"/>
            <a:ext cx="7735546" cy="1331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/>
            <a:r>
              <a:rPr sz="2800" b="1" spc="-67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b="1" spc="-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b="1" spc="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2800" b="1" spc="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b="1"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2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2800" b="1"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b="1" spc="1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sz="2800" b="1" spc="2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b="1" spc="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-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2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 marR="7579">
              <a:lnSpc>
                <a:spcPct val="100299"/>
              </a:lnSpc>
              <a:spcBef>
                <a:spcPts val="280"/>
              </a:spcBef>
            </a:pP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en-US" sz="2800" i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i="1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wle</a:t>
            </a:r>
            <a:r>
              <a:rPr lang="en-US" sz="2800" i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lang="en-US" sz="2800" i="1" spc="4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</a:t>
            </a:r>
            <a:r>
              <a:rPr lang="en-US" sz="2800" i="1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i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i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i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i="1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i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i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i="1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i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here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i="1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n-US" sz="2800" i="1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i="1" spc="-4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i="1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i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i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800" i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  <a:r>
              <a:rPr lang="en-US" sz="2800" i="1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i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15"/>
          <p:cNvSpPr txBox="1"/>
          <p:nvPr/>
        </p:nvSpPr>
        <p:spPr>
          <a:xfrm>
            <a:off x="10577063" y="17860729"/>
            <a:ext cx="79215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/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 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-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15"/>
          <p:cNvSpPr txBox="1"/>
          <p:nvPr/>
        </p:nvSpPr>
        <p:spPr>
          <a:xfrm>
            <a:off x="1375913" y="15653714"/>
            <a:ext cx="801341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5"/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sz="2800" b="1" spc="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sz="2800" b="1" spc="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 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-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-1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b="1" spc="28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31715729" y="29408676"/>
            <a:ext cx="5306219" cy="157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/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spc="-18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-53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spc="-149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2800" spc="-53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spc="-44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spc="-9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spc="9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800" spc="10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spc="18" dirty="0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sz="2800" spc="-6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2800" spc="-18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spc="-9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spc="-18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79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spc="9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z="2800" spc="18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800" spc="9" dirty="0">
                <a:latin typeface="Calibri" panose="020F0502020204030204" pitchFamily="34" charset="0"/>
                <a:cs typeface="Calibri" panose="020F0502020204030204" pitchFamily="34" charset="0"/>
              </a:rPr>
              <a:t>ME 1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963"/>
              </a:lnSpc>
              <a:spcBef>
                <a:spcPts val="81"/>
              </a:spcBef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25"/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spc="-18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-53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spc="-149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2800" spc="-53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spc="-44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spc="-9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spc="9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800" spc="10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spc="18" dirty="0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sz="2800" spc="-6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2800" spc="-18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spc="-9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spc="-18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79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spc="9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z="2800" spc="18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800" spc="9" dirty="0">
                <a:latin typeface="Calibri" panose="020F0502020204030204" pitchFamily="34" charset="0"/>
                <a:cs typeface="Calibri" panose="020F0502020204030204" pitchFamily="34" charset="0"/>
              </a:rPr>
              <a:t>ME 2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963"/>
              </a:lnSpc>
              <a:spcBef>
                <a:spcPts val="81"/>
              </a:spcBef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25"/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spc="-18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-53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spc="-149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2800" spc="-53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spc="-44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spc="-9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spc="9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800" spc="10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spc="18" dirty="0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sz="2800" spc="-6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2800" spc="-18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spc="-9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800" spc="-18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79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spc="9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z="2800" spc="18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800" spc="9" dirty="0">
                <a:latin typeface="Calibri" panose="020F0502020204030204" pitchFamily="34" charset="0"/>
                <a:cs typeface="Calibri" panose="020F0502020204030204" pitchFamily="34" charset="0"/>
              </a:rPr>
              <a:t>ME 3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bject 44"/>
          <p:cNvSpPr txBox="1"/>
          <p:nvPr/>
        </p:nvSpPr>
        <p:spPr>
          <a:xfrm>
            <a:off x="18268950" y="31142226"/>
            <a:ext cx="1871011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CFAES provides research and related educational programs to clientele on a nondiscriminatory basis. For more </a:t>
            </a:r>
          </a:p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information, visit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cfaesdiversity.osu.edu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For an accessible format of this publication, visit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cfaes.osu.edu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/accessibility.</a:t>
            </a:r>
          </a:p>
        </p:txBody>
      </p:sp>
      <p:sp>
        <p:nvSpPr>
          <p:cNvPr id="50" name="object 30"/>
          <p:cNvSpPr txBox="1"/>
          <p:nvPr/>
        </p:nvSpPr>
        <p:spPr>
          <a:xfrm>
            <a:off x="9467123" y="566040"/>
            <a:ext cx="10463530" cy="397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2"/>
              </a:lnSpc>
            </a:pPr>
            <a:r>
              <a:rPr lang="en-US" sz="3500" b="1" spc="140" dirty="0">
                <a:solidFill>
                  <a:srgbClr val="00206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SCHOOL/DEPARTMENT/UNIT NAME HERE</a:t>
            </a:r>
          </a:p>
        </p:txBody>
      </p:sp>
      <p:sp>
        <p:nvSpPr>
          <p:cNvPr id="41" name="object 27"/>
          <p:cNvSpPr txBox="1"/>
          <p:nvPr/>
        </p:nvSpPr>
        <p:spPr>
          <a:xfrm>
            <a:off x="1375913" y="8001000"/>
            <a:ext cx="8013416" cy="4816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7"/>
            <a:r>
              <a:rPr sz="2800" b="1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endParaRPr lang="en-US" sz="2800" b="1" spc="12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157">
              <a:spcBef>
                <a:spcPts val="597"/>
              </a:spcBef>
            </a:pPr>
            <a:r>
              <a:rPr lang="en-US" sz="2800" b="1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b="1" spc="-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spc="18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b="1" spc="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-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b="1" spc="12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spc="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12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b="1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b="1" spc="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t</a:t>
            </a:r>
            <a:r>
              <a:rPr lang="en-US" sz="2800" b="1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b="1" spc="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tem</a:t>
            </a:r>
            <a:r>
              <a:rPr lang="en-US" sz="2800" b="1" spc="12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sz="2800" b="1" spc="5" dirty="0">
                <a:solidFill>
                  <a:srgbClr val="4C4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and typeface for the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2800" spc="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-3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3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spc="-18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2800" spc="-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en-US" sz="2800" spc="1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</a:t>
            </a:r>
            <a:r>
              <a:rPr lang="en-US" sz="28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spc="42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spc="-89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spc="5" dirty="0">
                <a:solidFill>
                  <a:srgbClr val="231F2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Positioning of the school/department/unit name (at the top of the template), the college/university logo lockup (at the bottom left), and the unit/program/county names (at the bottom right) should remain.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77063" y="18617154"/>
            <a:ext cx="8066950" cy="6711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Insert photo/graphic here,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or delete this box.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03201" y="5572677"/>
            <a:ext cx="8066950" cy="55173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Insert photo/graphic here,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or delete this box.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902945" y="5549307"/>
            <a:ext cx="8066950" cy="68660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Insert photo/graphic here,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or delete this box.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00174" y="16236788"/>
            <a:ext cx="8066950" cy="46383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Insert photo/graphic here,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or delete this box.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00174" y="21116203"/>
            <a:ext cx="8066950" cy="46383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Insert photo/graphic here,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or delete this box.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3" y="304800"/>
            <a:ext cx="33337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08489" y="40105"/>
            <a:ext cx="38404800" cy="32918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5FC06FC9-CAC2-4587-A6C7-2139AE70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361" y="8369625"/>
            <a:ext cx="8001000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 dirty="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4804540C-AABA-457C-88EF-3512E7CC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361" y="7391400"/>
            <a:ext cx="8001000" cy="8001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472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1A8FFF05-7729-4D05-983F-6F58701A5B70}"/>
              </a:ext>
            </a:extLst>
          </p:cNvPr>
          <p:cNvSpPr txBox="1"/>
          <p:nvPr/>
        </p:nvSpPr>
        <p:spPr>
          <a:xfrm>
            <a:off x="3200400" y="914400"/>
            <a:ext cx="32004000" cy="25702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Scientific Poster Template Is Provided By </a:t>
            </a:r>
            <a:r>
              <a:rPr lang="en-US" sz="7438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MakeSigns</a:t>
            </a:r>
            <a:endParaRPr lang="en-US" sz="7438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56A3DA81-3205-421F-9DA5-CDD43B4A3FAF}"/>
              </a:ext>
            </a:extLst>
          </p:cNvPr>
          <p:cNvSpPr txBox="1"/>
          <p:nvPr/>
        </p:nvSpPr>
        <p:spPr>
          <a:xfrm>
            <a:off x="3200400" y="3715740"/>
            <a:ext cx="32004000" cy="16589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University or Department Names if Needed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D7E552C-1772-4823-85F9-F890B5C38EB1}"/>
              </a:ext>
            </a:extLst>
          </p:cNvPr>
          <p:cNvSpPr/>
          <p:nvPr/>
        </p:nvSpPr>
        <p:spPr>
          <a:xfrm flipH="1">
            <a:off x="7168" y="0"/>
            <a:ext cx="771973" cy="3291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19">
            <a:extLst>
              <a:ext uri="{FF2B5EF4-FFF2-40B4-BE49-F238E27FC236}">
                <a16:creationId xmlns:a16="http://schemas.microsoft.com/office/drawing/2014/main" id="{6D42AE85-C5FE-45D6-87D7-226C5375E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625" y="8369625"/>
            <a:ext cx="8001000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 dirty="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88" name="Rectangle 10">
            <a:extLst>
              <a:ext uri="{FF2B5EF4-FFF2-40B4-BE49-F238E27FC236}">
                <a16:creationId xmlns:a16="http://schemas.microsoft.com/office/drawing/2014/main" id="{971C1DFB-15E8-4014-9132-6DF5B858E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625" y="7391400"/>
            <a:ext cx="8001000" cy="8001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89" name="TextBox 19">
            <a:extLst>
              <a:ext uri="{FF2B5EF4-FFF2-40B4-BE49-F238E27FC236}">
                <a16:creationId xmlns:a16="http://schemas.microsoft.com/office/drawing/2014/main" id="{737733CA-EFF1-43A7-BD17-8F6B7A5E3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0889" y="8369625"/>
            <a:ext cx="8001000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263B9E9C-5305-43DF-8CF4-3D140713A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889" y="7391400"/>
            <a:ext cx="8001000" cy="8001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91" name="TextBox 19">
            <a:extLst>
              <a:ext uri="{FF2B5EF4-FFF2-40B4-BE49-F238E27FC236}">
                <a16:creationId xmlns:a16="http://schemas.microsoft.com/office/drawing/2014/main" id="{1495B5BA-C32A-473A-84FA-279E28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153" y="8369625"/>
            <a:ext cx="8001000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92" name="Rectangle 10">
            <a:extLst>
              <a:ext uri="{FF2B5EF4-FFF2-40B4-BE49-F238E27FC236}">
                <a16:creationId xmlns:a16="http://schemas.microsoft.com/office/drawing/2014/main" id="{9412E71C-1B47-4512-BD1D-03CC3DCF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1153" y="7391400"/>
            <a:ext cx="8001000" cy="8001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95" name="TextBox 19">
            <a:extLst>
              <a:ext uri="{FF2B5EF4-FFF2-40B4-BE49-F238E27FC236}">
                <a16:creationId xmlns:a16="http://schemas.microsoft.com/office/drawing/2014/main" id="{923EC24E-6100-436E-B49D-585F98CC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153" y="24528162"/>
            <a:ext cx="8001000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4D700BB5-24A3-4FED-BA73-E8F14C76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1153" y="23589039"/>
            <a:ext cx="8001000" cy="8001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9" y="1147309"/>
            <a:ext cx="3333750" cy="3333750"/>
          </a:xfrm>
          <a:prstGeom prst="rect">
            <a:avLst/>
          </a:prstGeom>
        </p:spPr>
      </p:pic>
      <p:sp>
        <p:nvSpPr>
          <p:cNvPr id="22" name="object 19"/>
          <p:cNvSpPr/>
          <p:nvPr/>
        </p:nvSpPr>
        <p:spPr>
          <a:xfrm>
            <a:off x="10279322" y="7391400"/>
            <a:ext cx="45719" cy="25069800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endParaRPr sz="7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28295708" y="7391400"/>
            <a:ext cx="773789" cy="25069800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endParaRPr sz="7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6E411B-EB8F-4678-A03B-8E51D32F9CCC}"/>
              </a:ext>
            </a:extLst>
          </p:cNvPr>
          <p:cNvSpPr/>
          <p:nvPr/>
        </p:nvSpPr>
        <p:spPr>
          <a:xfrm flipH="1">
            <a:off x="37650536" y="16042"/>
            <a:ext cx="771973" cy="3291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830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697541" y="457200"/>
            <a:ext cx="37009720" cy="5570043"/>
          </a:xfrm>
          <a:prstGeom prst="roundRect">
            <a:avLst>
              <a:gd name="adj" fmla="val 3157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006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3200400" y="1111475"/>
            <a:ext cx="32004000" cy="25702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Scientific Poster Template</a:t>
            </a:r>
          </a:p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Provided By </a:t>
            </a:r>
            <a:r>
              <a:rPr lang="en-US" sz="7438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MakeSigns</a:t>
            </a:r>
            <a:endParaRPr lang="en-US" sz="7438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3200400" y="3912815"/>
            <a:ext cx="32004000" cy="16589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University or Department Names if Needed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72203" y="6629399"/>
            <a:ext cx="8342989" cy="12541097"/>
          </a:xfrm>
          <a:prstGeom prst="roundRect">
            <a:avLst>
              <a:gd name="adj" fmla="val 3206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71182" y="19867741"/>
            <a:ext cx="8342989" cy="12593458"/>
          </a:xfrm>
          <a:prstGeom prst="roundRect">
            <a:avLst>
              <a:gd name="adj" fmla="val 3206"/>
            </a:avLst>
          </a:prstGeom>
          <a:solidFill>
            <a:srgbClr val="C7805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02022" y="6851879"/>
            <a:ext cx="788335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02022" y="7571418"/>
            <a:ext cx="78833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1014669" y="7543800"/>
            <a:ext cx="927453" cy="4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902022" y="20105229"/>
            <a:ext cx="788335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902022" y="20824767"/>
            <a:ext cx="78833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1014669" y="20838795"/>
            <a:ext cx="927453" cy="4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0171840" y="6629400"/>
            <a:ext cx="18031685" cy="25831800"/>
          </a:xfrm>
          <a:prstGeom prst="roundRect">
            <a:avLst>
              <a:gd name="adj" fmla="val 902"/>
            </a:avLst>
          </a:prstGeom>
          <a:solidFill>
            <a:srgbClr val="74909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10368764" y="6851879"/>
            <a:ext cx="543471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AC3E4-1804-415D-AFAC-CDB0EC7629F1}"/>
              </a:ext>
            </a:extLst>
          </p:cNvPr>
          <p:cNvSpPr txBox="1"/>
          <p:nvPr/>
        </p:nvSpPr>
        <p:spPr>
          <a:xfrm>
            <a:off x="10368764" y="7571418"/>
            <a:ext cx="84917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10425375" y="7543800"/>
            <a:ext cx="1042725" cy="4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88502-AC12-4D63-8249-7B40AC22BADF}"/>
              </a:ext>
            </a:extLst>
          </p:cNvPr>
          <p:cNvSpPr txBox="1"/>
          <p:nvPr/>
        </p:nvSpPr>
        <p:spPr>
          <a:xfrm>
            <a:off x="19483236" y="7571418"/>
            <a:ext cx="84917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9420881" y="6629399"/>
            <a:ext cx="8284903" cy="12541097"/>
          </a:xfrm>
          <a:prstGeom prst="roundRect">
            <a:avLst>
              <a:gd name="adj" fmla="val 2650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9360173" y="26289000"/>
            <a:ext cx="8284903" cy="6172199"/>
          </a:xfrm>
          <a:prstGeom prst="roundRect">
            <a:avLst>
              <a:gd name="adj" fmla="val 3951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9419042" y="19867741"/>
            <a:ext cx="8284903" cy="5570043"/>
          </a:xfrm>
          <a:prstGeom prst="roundRect">
            <a:avLst>
              <a:gd name="adj" fmla="val 3951"/>
            </a:avLst>
          </a:prstGeom>
          <a:solidFill>
            <a:srgbClr val="C7805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29649099" y="6851879"/>
            <a:ext cx="78284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29649099" y="7571418"/>
            <a:ext cx="782846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29760963" y="7543800"/>
            <a:ext cx="920996" cy="4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29649099" y="20193937"/>
            <a:ext cx="78284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29649099" y="20913477"/>
            <a:ext cx="782846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29760963" y="20914995"/>
            <a:ext cx="920996" cy="4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29649099" y="26593800"/>
            <a:ext cx="78284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148495-B756-4A96-85FD-E5CC6713F248}"/>
              </a:ext>
            </a:extLst>
          </p:cNvPr>
          <p:cNvSpPr txBox="1"/>
          <p:nvPr/>
        </p:nvSpPr>
        <p:spPr>
          <a:xfrm>
            <a:off x="29649099" y="27313340"/>
            <a:ext cx="782846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29711404" y="27315795"/>
            <a:ext cx="920996" cy="400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504399"/>
            <a:ext cx="3333750" cy="3333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095" y="825362"/>
            <a:ext cx="4200397" cy="483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6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1F6296-A549-4F83-B5B3-AC0848E6BAEF}"/>
              </a:ext>
            </a:extLst>
          </p:cNvPr>
          <p:cNvGrpSpPr/>
          <p:nvPr/>
        </p:nvGrpSpPr>
        <p:grpSpPr>
          <a:xfrm>
            <a:off x="-13336" y="5410200"/>
            <a:ext cx="38404801" cy="27508199"/>
            <a:chOff x="0" y="6028267"/>
            <a:chExt cx="43891201" cy="268901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4EF5A1D-A47F-4CE3-BE70-8A161F635104}"/>
                </a:ext>
              </a:extLst>
            </p:cNvPr>
            <p:cNvGrpSpPr/>
            <p:nvPr/>
          </p:nvGrpSpPr>
          <p:grpSpPr>
            <a:xfrm>
              <a:off x="0" y="6028267"/>
              <a:ext cx="43891201" cy="26128136"/>
              <a:chOff x="0" y="5073453"/>
              <a:chExt cx="43891201" cy="27082949"/>
            </a:xfrm>
          </p:grpSpPr>
          <p:sp>
            <p:nvSpPr>
              <p:cNvPr id="35" name="Flowchart: Document 34"/>
              <p:cNvSpPr/>
              <p:nvPr/>
            </p:nvSpPr>
            <p:spPr>
              <a:xfrm rot="10800000">
                <a:off x="3" y="5073453"/>
                <a:ext cx="43891194" cy="17841375"/>
              </a:xfrm>
              <a:prstGeom prst="flowChartDocument">
                <a:avLst/>
              </a:prstGeom>
              <a:solidFill>
                <a:srgbClr val="8CD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 sz="3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Flowchart: Document 37"/>
              <p:cNvSpPr/>
              <p:nvPr/>
            </p:nvSpPr>
            <p:spPr>
              <a:xfrm rot="10800000">
                <a:off x="0" y="5348902"/>
                <a:ext cx="43891200" cy="17565925"/>
              </a:xfrm>
              <a:prstGeom prst="flowChartDocument">
                <a:avLst/>
              </a:pr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 sz="35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Flowchart: Document 70"/>
              <p:cNvSpPr/>
              <p:nvPr/>
            </p:nvSpPr>
            <p:spPr>
              <a:xfrm rot="10800000" flipH="1">
                <a:off x="0" y="5254193"/>
                <a:ext cx="43891200" cy="1767242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r>
                  <a:rPr lang="en-US" sz="35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40" name="Flowchart: Document 70"/>
              <p:cNvSpPr/>
              <p:nvPr/>
            </p:nvSpPr>
            <p:spPr>
              <a:xfrm rot="10800000" flipH="1">
                <a:off x="1" y="5399821"/>
                <a:ext cx="43891200" cy="26756581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D1F2F7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r>
                  <a:rPr lang="en-US" sz="35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35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674963" y="9743273"/>
            <a:ext cx="8401050" cy="764138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19985" tIns="64008" rIns="119985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3200400" y="530120"/>
            <a:ext cx="32004000" cy="25702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srgbClr val="235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Scientific Poster Template Is Provided By </a:t>
            </a:r>
            <a:r>
              <a:rPr lang="en-US" sz="7438" b="1" dirty="0" err="1">
                <a:solidFill>
                  <a:srgbClr val="235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MakeSigns</a:t>
            </a:r>
            <a:endParaRPr lang="en-US" sz="7438" b="1" dirty="0">
              <a:solidFill>
                <a:srgbClr val="235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srgbClr val="235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3200400" y="3227421"/>
            <a:ext cx="32004000" cy="25637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900" dirty="0">
                <a:solidFill>
                  <a:srgbClr val="235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900" dirty="0">
                <a:solidFill>
                  <a:srgbClr val="2350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University or Department Names if Needed</a:t>
            </a:r>
          </a:p>
          <a:p>
            <a:pPr algn="ctr">
              <a:defRPr/>
            </a:pPr>
            <a:endParaRPr lang="en-US" sz="4900" dirty="0">
              <a:solidFill>
                <a:srgbClr val="2350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10661D15-FEEC-48A3-BE53-98D164F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0203" y="9743273"/>
            <a:ext cx="18124390" cy="764138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19985" tIns="64008" rIns="119985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8785" y="9743273"/>
            <a:ext cx="8401050" cy="764138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19985" tIns="64008" rIns="119985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63" y="8082255"/>
            <a:ext cx="22557658" cy="67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385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62CA47B-6D2F-458C-98CC-19C397FB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63" y="7315200"/>
            <a:ext cx="8401050" cy="76413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9985" tIns="64008" rIns="119985" bIns="59993" anchor="ctr" anchorCtr="0"/>
          <a:lstStyle>
            <a:defPPr>
              <a:defRPr kern="1200" smtId="4294967295"/>
            </a:defPPr>
          </a:lstStyle>
          <a:p>
            <a:pPr defTabSz="4114765">
              <a:defRPr/>
            </a:pPr>
            <a:r>
              <a:rPr lang="en-US" sz="4725" b="1">
                <a:solidFill>
                  <a:srgbClr val="1482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1BD94FDB-190B-4638-89EC-A656D127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63" y="22224722"/>
            <a:ext cx="8401050" cy="764138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19985" tIns="64008" rIns="119985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C5373E80-5BA7-4273-832B-6C4F5740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8785" y="21427240"/>
            <a:ext cx="8401050" cy="764138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19985" tIns="64008" rIns="119985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674963" y="10680567"/>
            <a:ext cx="86249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D7720-E258-450C-97C8-212EC4244F55}"/>
              </a:ext>
            </a:extLst>
          </p:cNvPr>
          <p:cNvSpPr txBox="1"/>
          <p:nvPr/>
        </p:nvSpPr>
        <p:spPr>
          <a:xfrm>
            <a:off x="671992" y="23182238"/>
            <a:ext cx="86249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786A1CE5-26F5-4365-A6A8-5A9298D4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4375" y="10675082"/>
            <a:ext cx="8801100" cy="130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015" tIns="60008" rIns="120015" bIns="60008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385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F0CED6AC-A82D-4E7E-8DE1-9DE68E17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9326" y="10675082"/>
            <a:ext cx="8801100" cy="130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015" tIns="60008" rIns="120015" bIns="60008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385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98FE72F-E77A-4480-B8D1-D34F20784276}"/>
              </a:ext>
            </a:extLst>
          </p:cNvPr>
          <p:cNvSpPr txBox="1"/>
          <p:nvPr/>
        </p:nvSpPr>
        <p:spPr>
          <a:xfrm>
            <a:off x="29356067" y="10668989"/>
            <a:ext cx="86249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95B8920-2EE7-4FFC-B20D-4A97E28B3E9A}"/>
              </a:ext>
            </a:extLst>
          </p:cNvPr>
          <p:cNvSpPr txBox="1"/>
          <p:nvPr/>
        </p:nvSpPr>
        <p:spPr>
          <a:xfrm>
            <a:off x="29344152" y="22484814"/>
            <a:ext cx="86249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85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9" y="1120916"/>
            <a:ext cx="3333750" cy="3333750"/>
          </a:xfrm>
          <a:prstGeom prst="rect">
            <a:avLst/>
          </a:prstGeom>
        </p:spPr>
      </p:pic>
      <p:sp>
        <p:nvSpPr>
          <p:cNvPr id="31" name="object 19"/>
          <p:cNvSpPr/>
          <p:nvPr/>
        </p:nvSpPr>
        <p:spPr>
          <a:xfrm flipH="1">
            <a:off x="8491096" y="9603337"/>
            <a:ext cx="1130871" cy="21756027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endParaRPr sz="113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19"/>
          <p:cNvSpPr/>
          <p:nvPr/>
        </p:nvSpPr>
        <p:spPr>
          <a:xfrm flipH="1">
            <a:off x="27210115" y="9743273"/>
            <a:ext cx="1572713" cy="21537883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endParaRPr sz="113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723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600075" y="914400"/>
            <a:ext cx="37204650" cy="5320544"/>
          </a:xfrm>
          <a:prstGeom prst="snip2DiagRect">
            <a:avLst/>
          </a:prstGeom>
          <a:solidFill>
            <a:srgbClr val="50798E"/>
          </a:solidFill>
          <a:ln w="25400">
            <a:noFill/>
            <a:miter lim="800000"/>
          </a:ln>
        </p:spPr>
        <p:txBody>
          <a:bodyPr lIns="53524" tIns="26761" rIns="53524" bIns="26761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3675" b="1" i="1" u="sng">
              <a:solidFill>
                <a:schemeClr val="bg1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3200400" y="1321419"/>
            <a:ext cx="32004000" cy="25702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Scientific Poster Template Is Provided By </a:t>
            </a:r>
            <a:r>
              <a:rPr lang="en-US" sz="7438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MakeSigns</a:t>
            </a:r>
            <a:endParaRPr lang="en-US" sz="7438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3200400" y="4122759"/>
            <a:ext cx="32004000" cy="16589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University or Department Names if Needed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577922" y="9058275"/>
            <a:ext cx="8801100" cy="7875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70" y="8616868"/>
            <a:ext cx="8398404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 dirty="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22" y="7620000"/>
            <a:ext cx="8801100" cy="76413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3684A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10052439" y="9058274"/>
            <a:ext cx="8801100" cy="2120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19">
            <a:extLst>
              <a:ext uri="{FF2B5EF4-FFF2-40B4-BE49-F238E27FC236}">
                <a16:creationId xmlns:a16="http://schemas.microsoft.com/office/drawing/2014/main" id="{45A199C6-0BDE-461E-8044-A335463A4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787" y="8616868"/>
            <a:ext cx="8398404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868B6862-5CC5-4906-AC03-EA9661AD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2439" y="7620000"/>
            <a:ext cx="8801100" cy="76413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26A6A3-D6D2-4951-8B04-EF51015D25DB}"/>
              </a:ext>
            </a:extLst>
          </p:cNvPr>
          <p:cNvSpPr/>
          <p:nvPr/>
        </p:nvSpPr>
        <p:spPr>
          <a:xfrm>
            <a:off x="19526957" y="9058274"/>
            <a:ext cx="8801100" cy="2120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19">
            <a:extLst>
              <a:ext uri="{FF2B5EF4-FFF2-40B4-BE49-F238E27FC236}">
                <a16:creationId xmlns:a16="http://schemas.microsoft.com/office/drawing/2014/main" id="{16D6CE1D-7E3F-42CA-A7BD-5FA191CFE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8306" y="8616868"/>
            <a:ext cx="8398404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84" name="Rectangle 10">
            <a:extLst>
              <a:ext uri="{FF2B5EF4-FFF2-40B4-BE49-F238E27FC236}">
                <a16:creationId xmlns:a16="http://schemas.microsoft.com/office/drawing/2014/main" id="{3D96BB99-3F6E-4E73-BA6B-A122D83B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957" y="7620000"/>
            <a:ext cx="8801100" cy="76413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9BFD724-D51D-4DD6-A93A-40ABEA405C90}"/>
              </a:ext>
            </a:extLst>
          </p:cNvPr>
          <p:cNvSpPr/>
          <p:nvPr/>
        </p:nvSpPr>
        <p:spPr>
          <a:xfrm>
            <a:off x="29001473" y="9058275"/>
            <a:ext cx="8801100" cy="1581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19">
            <a:extLst>
              <a:ext uri="{FF2B5EF4-FFF2-40B4-BE49-F238E27FC236}">
                <a16:creationId xmlns:a16="http://schemas.microsoft.com/office/drawing/2014/main" id="{43D130FF-027B-433C-BF4F-A381B032C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2822" y="8616868"/>
            <a:ext cx="8398404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87" name="Rectangle 10">
            <a:extLst>
              <a:ext uri="{FF2B5EF4-FFF2-40B4-BE49-F238E27FC236}">
                <a16:creationId xmlns:a16="http://schemas.microsoft.com/office/drawing/2014/main" id="{0BE282AE-183A-4D49-B152-23A5A101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1473" y="7620000"/>
            <a:ext cx="8801100" cy="76413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3684A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36036AE-C83F-4AC9-800C-C6574727635F}"/>
              </a:ext>
            </a:extLst>
          </p:cNvPr>
          <p:cNvSpPr/>
          <p:nvPr/>
        </p:nvSpPr>
        <p:spPr>
          <a:xfrm>
            <a:off x="577922" y="17992725"/>
            <a:ext cx="8801100" cy="1226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19">
            <a:extLst>
              <a:ext uri="{FF2B5EF4-FFF2-40B4-BE49-F238E27FC236}">
                <a16:creationId xmlns:a16="http://schemas.microsoft.com/office/drawing/2014/main" id="{9742DD1E-D7E3-4AB1-8A17-D5B59B6A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70" y="18592800"/>
            <a:ext cx="8398404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22" y="17606131"/>
            <a:ext cx="8801100" cy="76413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5D5CB20-8752-4D75-A601-0EEB3443D27F}"/>
              </a:ext>
            </a:extLst>
          </p:cNvPr>
          <p:cNvSpPr/>
          <p:nvPr/>
        </p:nvSpPr>
        <p:spPr>
          <a:xfrm>
            <a:off x="29003625" y="25993725"/>
            <a:ext cx="88011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19">
            <a:extLst>
              <a:ext uri="{FF2B5EF4-FFF2-40B4-BE49-F238E27FC236}">
                <a16:creationId xmlns:a16="http://schemas.microsoft.com/office/drawing/2014/main" id="{B4F3D693-DA0F-454D-94C0-CEAA07C1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4974" y="26593800"/>
            <a:ext cx="8398404" cy="13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85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93" name="Rectangle 10">
            <a:extLst>
              <a:ext uri="{FF2B5EF4-FFF2-40B4-BE49-F238E27FC236}">
                <a16:creationId xmlns:a16="http://schemas.microsoft.com/office/drawing/2014/main" id="{5EDC1F28-88BB-4DAD-9112-B4904B4A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25" y="25607130"/>
            <a:ext cx="8801100" cy="764138"/>
          </a:xfrm>
          <a:prstGeom prst="snipRoundRect">
            <a:avLst>
              <a:gd name="adj1" fmla="val 0"/>
              <a:gd name="adj2" fmla="val 46622"/>
            </a:avLst>
          </a:prstGeom>
          <a:solidFill>
            <a:schemeClr val="bg1">
              <a:lumMod val="50000"/>
            </a:schemeClr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defTabSz="4114765">
              <a:defRPr/>
            </a:pPr>
            <a:r>
              <a:rPr lang="en-US" sz="4725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9" y="1638771"/>
            <a:ext cx="3333750" cy="3333750"/>
          </a:xfrm>
          <a:prstGeom prst="rect">
            <a:avLst/>
          </a:prstGeom>
        </p:spPr>
      </p:pic>
      <p:sp>
        <p:nvSpPr>
          <p:cNvPr id="25" name="object 19"/>
          <p:cNvSpPr/>
          <p:nvPr/>
        </p:nvSpPr>
        <p:spPr>
          <a:xfrm flipH="1">
            <a:off x="8491096" y="7239000"/>
            <a:ext cx="1253472" cy="24357981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endParaRPr sz="14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19"/>
          <p:cNvSpPr/>
          <p:nvPr/>
        </p:nvSpPr>
        <p:spPr>
          <a:xfrm flipH="1">
            <a:off x="27210115" y="7239000"/>
            <a:ext cx="1427964" cy="24357981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endParaRPr sz="14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264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0075" y="304800"/>
            <a:ext cx="37204650" cy="5245054"/>
          </a:xfrm>
          <a:prstGeom prst="roundRect">
            <a:avLst>
              <a:gd name="adj" fmla="val 6990"/>
            </a:avLst>
          </a:prstGeom>
          <a:solidFill>
            <a:srgbClr val="2D3C50"/>
          </a:solidFill>
          <a:ln>
            <a:solidFill>
              <a:schemeClr val="tx1"/>
            </a:solidFill>
            <a:miter lim="800000"/>
          </a:ln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sz="3500" i="1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600075" y="6324600"/>
            <a:ext cx="8801100" cy="8001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20015" tIns="60008" rIns="120015" bIns="60008" anchor="ctr"/>
          <a:lstStyle>
            <a:defPPr>
              <a:defRPr kern="1200" smtId="4294967295"/>
            </a:defPPr>
          </a:lstStyle>
          <a:p>
            <a:pPr defTabSz="3292078"/>
            <a:r>
              <a:rPr lang="en-US" sz="5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3200400" y="956896"/>
            <a:ext cx="32004000" cy="25702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Scientific Poster Template Is Provided By </a:t>
            </a:r>
            <a:r>
              <a:rPr lang="en-US" sz="7438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MakeSigns</a:t>
            </a:r>
            <a:endParaRPr lang="en-US" sz="7438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290950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3200400" y="3654197"/>
            <a:ext cx="32004000" cy="150810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Include University or Department Names if Needed</a:t>
            </a:r>
          </a:p>
        </p:txBody>
      </p:sp>
      <p:sp>
        <p:nvSpPr>
          <p:cNvPr id="19" name="Rectangle 167">
            <a:extLst>
              <a:ext uri="{FF2B5EF4-FFF2-40B4-BE49-F238E27FC236}">
                <a16:creationId xmlns:a16="http://schemas.microsoft.com/office/drawing/2014/main" id="{CC5F2601-3472-4441-8610-673ACB878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7925" y="6324600"/>
            <a:ext cx="8801100" cy="8001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20015" tIns="60008" rIns="120015" bIns="60008" anchor="ctr"/>
          <a:lstStyle>
            <a:defPPr>
              <a:defRPr kern="1200" smtId="4294967295"/>
            </a:defPPr>
          </a:lstStyle>
          <a:p>
            <a:pPr defTabSz="3292078"/>
            <a:r>
              <a:rPr lang="en-US" sz="5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20" name="Rectangle 167">
            <a:extLst>
              <a:ext uri="{FF2B5EF4-FFF2-40B4-BE49-F238E27FC236}">
                <a16:creationId xmlns:a16="http://schemas.microsoft.com/office/drawing/2014/main" id="{F8160BCC-36FC-4419-BD0D-F8E0CD69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5" y="6324600"/>
            <a:ext cx="8801100" cy="8001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20015" tIns="60008" rIns="120015" bIns="60008" anchor="ctr"/>
          <a:lstStyle>
            <a:defPPr>
              <a:defRPr kern="1200" smtId="4294967295"/>
            </a:defPPr>
          </a:lstStyle>
          <a:p>
            <a:pPr defTabSz="3292078"/>
            <a:r>
              <a:rPr lang="en-US" sz="52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2" name="Rectangle 167">
            <a:extLst>
              <a:ext uri="{FF2B5EF4-FFF2-40B4-BE49-F238E27FC236}">
                <a16:creationId xmlns:a16="http://schemas.microsoft.com/office/drawing/2014/main" id="{911E8223-4617-4E14-85CC-64FBEF860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25" y="6324600"/>
            <a:ext cx="8801100" cy="8001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20015" tIns="60008" rIns="120015" bIns="60008" anchor="ctr"/>
          <a:lstStyle>
            <a:defPPr>
              <a:defRPr kern="1200" smtId="4294967295"/>
            </a:defPPr>
          </a:lstStyle>
          <a:p>
            <a:pPr defTabSz="3292078"/>
            <a:r>
              <a:rPr lang="en-US" sz="52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7" name="Rectangle 167">
            <a:extLst>
              <a:ext uri="{FF2B5EF4-FFF2-40B4-BE49-F238E27FC236}">
                <a16:creationId xmlns:a16="http://schemas.microsoft.com/office/drawing/2014/main" id="{9E369C6D-A264-4B89-931F-14FD6655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18257007"/>
            <a:ext cx="8801100" cy="8001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20015" tIns="60008" rIns="120015" bIns="60008" anchor="ctr"/>
          <a:lstStyle>
            <a:defPPr>
              <a:defRPr kern="1200" smtId="4294967295"/>
            </a:defPPr>
          </a:lstStyle>
          <a:p>
            <a:pPr defTabSz="3292078"/>
            <a:r>
              <a:rPr lang="en-US" sz="5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1" name="Rectangle 167">
            <a:extLst>
              <a:ext uri="{FF2B5EF4-FFF2-40B4-BE49-F238E27FC236}">
                <a16:creationId xmlns:a16="http://schemas.microsoft.com/office/drawing/2014/main" id="{101B52F1-D8CA-4741-B86D-98C03F645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5" y="20890386"/>
            <a:ext cx="8801100" cy="8001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20015" tIns="60008" rIns="120015" bIns="60008" anchor="ctr"/>
          <a:lstStyle>
            <a:defPPr>
              <a:defRPr kern="1200" smtId="4294967295"/>
            </a:defPPr>
          </a:lstStyle>
          <a:p>
            <a:pPr defTabSz="3292078"/>
            <a:r>
              <a:rPr lang="en-US" sz="52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32" name="Rectangle 167">
            <a:extLst>
              <a:ext uri="{FF2B5EF4-FFF2-40B4-BE49-F238E27FC236}">
                <a16:creationId xmlns:a16="http://schemas.microsoft.com/office/drawing/2014/main" id="{8A36DE9E-ADA7-4B49-A36B-D777D03B4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25" y="25309137"/>
            <a:ext cx="8801100" cy="800100"/>
          </a:xfrm>
          <a:prstGeom prst="roundRect">
            <a:avLst/>
          </a:prstGeom>
          <a:solidFill>
            <a:srgbClr val="E64B3C"/>
          </a:solidFill>
          <a:ln w="9525">
            <a:noFill/>
            <a:miter lim="800000"/>
          </a:ln>
        </p:spPr>
        <p:txBody>
          <a:bodyPr wrap="none" lIns="120015" tIns="60008" rIns="120015" bIns="60008" anchor="ctr"/>
          <a:lstStyle>
            <a:defPPr>
              <a:defRPr kern="1200" smtId="4294967295"/>
            </a:defPPr>
          </a:lstStyle>
          <a:p>
            <a:pPr defTabSz="3292078"/>
            <a:r>
              <a:rPr lang="en-US" sz="52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AD61A419-7763-464E-BEFD-5783756FD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25" y="26323213"/>
            <a:ext cx="8801100" cy="126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l"/>
            <a:r>
              <a:rPr lang="en-US" sz="385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0D303C-BC2E-4D27-8DCB-AFFC83235B99}"/>
              </a:ext>
            </a:extLst>
          </p:cNvPr>
          <p:cNvSpPr txBox="1"/>
          <p:nvPr/>
        </p:nvSpPr>
        <p:spPr>
          <a:xfrm>
            <a:off x="521723" y="7324726"/>
            <a:ext cx="88011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l"/>
            <a:r>
              <a:rPr lang="en-US" sz="385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A09F5A-1661-4BDF-A2DF-89252468F52D}"/>
              </a:ext>
            </a:extLst>
          </p:cNvPr>
          <p:cNvSpPr txBox="1"/>
          <p:nvPr/>
        </p:nvSpPr>
        <p:spPr>
          <a:xfrm>
            <a:off x="600075" y="19259550"/>
            <a:ext cx="88011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l"/>
            <a:r>
              <a:rPr lang="en-US" sz="385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FB01C1-373E-4866-BF69-4540A0DE8387}"/>
              </a:ext>
            </a:extLst>
          </p:cNvPr>
          <p:cNvSpPr txBox="1"/>
          <p:nvPr/>
        </p:nvSpPr>
        <p:spPr>
          <a:xfrm>
            <a:off x="10067925" y="7324726"/>
            <a:ext cx="88011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l"/>
            <a:r>
              <a:rPr lang="en-US" sz="385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89F4C29-97DA-4889-85D4-4718B5EF9EE5}"/>
              </a:ext>
            </a:extLst>
          </p:cNvPr>
          <p:cNvSpPr txBox="1"/>
          <p:nvPr/>
        </p:nvSpPr>
        <p:spPr>
          <a:xfrm>
            <a:off x="19535773" y="7324726"/>
            <a:ext cx="88011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l"/>
            <a:r>
              <a:rPr lang="en-US" sz="385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E7F5A37C-2B6C-4404-91FF-0640D04BD011}"/>
              </a:ext>
            </a:extLst>
          </p:cNvPr>
          <p:cNvSpPr txBox="1"/>
          <p:nvPr/>
        </p:nvSpPr>
        <p:spPr>
          <a:xfrm>
            <a:off x="29003625" y="7324726"/>
            <a:ext cx="88011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l"/>
            <a:r>
              <a:rPr lang="en-US" sz="385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2719D96-727F-42F6-8B2A-AA919B98673D}"/>
              </a:ext>
            </a:extLst>
          </p:cNvPr>
          <p:cNvSpPr txBox="1"/>
          <p:nvPr/>
        </p:nvSpPr>
        <p:spPr>
          <a:xfrm>
            <a:off x="19535775" y="21922644"/>
            <a:ext cx="88011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l"/>
            <a:r>
              <a:rPr lang="en-US" sz="385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3" name="object 19"/>
          <p:cNvSpPr/>
          <p:nvPr/>
        </p:nvSpPr>
        <p:spPr>
          <a:xfrm flipH="1">
            <a:off x="8491096" y="6324600"/>
            <a:ext cx="1215798" cy="24152211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endParaRPr sz="14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19"/>
          <p:cNvSpPr/>
          <p:nvPr/>
        </p:nvSpPr>
        <p:spPr>
          <a:xfrm flipH="1">
            <a:off x="27889199" y="6324600"/>
            <a:ext cx="808706" cy="24152211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endParaRPr sz="14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9" y="1162522"/>
            <a:ext cx="3333750" cy="3333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095" y="638177"/>
            <a:ext cx="4200397" cy="483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72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0">
            <a:extLst>
              <a:ext uri="{FF2B5EF4-FFF2-40B4-BE49-F238E27FC236}">
                <a16:creationId xmlns:a16="http://schemas.microsoft.com/office/drawing/2014/main" id="{6E6FAECA-7B53-459F-9726-99A6AE0B0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553200"/>
            <a:ext cx="8401050" cy="9467851"/>
          </a:xfrm>
          <a:prstGeom prst="round2DiagRect">
            <a:avLst>
              <a:gd name="adj1" fmla="val 6827"/>
              <a:gd name="adj2" fmla="val 0"/>
            </a:avLst>
          </a:prstGeom>
          <a:solidFill>
            <a:srgbClr val="FDDEA5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endParaRPr lang="en-US" sz="3150" b="1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533400" y="457200"/>
            <a:ext cx="37338000" cy="5432808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</a:ln>
          <a:extLst/>
        </p:spPr>
        <p:txBody>
          <a:bodyPr lIns="96006" tIns="48003" rIns="96006" bIns="48003" anchor="ctr"/>
          <a:lstStyle>
            <a:defPPr>
              <a:defRPr kern="1200" smtId="4294967295"/>
            </a:defPPr>
          </a:lstStyle>
          <a:p>
            <a:pPr algn="ctr" defTabSz="3292078">
              <a:defRPr/>
            </a:pPr>
            <a:endParaRPr lang="en-US" sz="3850" b="1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itle 11">
            <a:extLst>
              <a:ext uri="{FF2B5EF4-FFF2-40B4-BE49-F238E27FC236}">
                <a16:creationId xmlns:a16="http://schemas.microsoft.com/office/drawing/2014/main" id="{D3A698E4-5105-47D7-8AAB-C4BA53E6D379}"/>
              </a:ext>
            </a:extLst>
          </p:cNvPr>
          <p:cNvSpPr txBox="1"/>
          <p:nvPr/>
        </p:nvSpPr>
        <p:spPr>
          <a:xfrm>
            <a:off x="1200150" y="1021489"/>
            <a:ext cx="36004500" cy="2403568"/>
          </a:xfrm>
          <a:prstGeom prst="rect">
            <a:avLst/>
          </a:prstGeom>
        </p:spPr>
        <p:txBody>
          <a:bodyPr lIns="112014" tIns="56007" rIns="112014" bIns="56007"/>
          <a:lstStyle>
            <a:defPPr>
              <a:defRPr kern="1200" smtId="4294967295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38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Scientific Poster Template Is Provided By </a:t>
            </a:r>
            <a:r>
              <a:rPr lang="en-US" sz="7438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MakeSigns</a:t>
            </a:r>
            <a:br>
              <a:rPr lang="en-US" sz="7438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438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9FEE118B-FBC6-45D8-93CE-3A87E15AD5C3}"/>
              </a:ext>
            </a:extLst>
          </p:cNvPr>
          <p:cNvSpPr txBox="1"/>
          <p:nvPr/>
        </p:nvSpPr>
        <p:spPr>
          <a:xfrm>
            <a:off x="1200150" y="3633944"/>
            <a:ext cx="36004500" cy="1772024"/>
          </a:xfrm>
          <a:prstGeom prst="rect">
            <a:avLst/>
          </a:prstGeom>
        </p:spPr>
        <p:txBody>
          <a:bodyPr lIns="112014" tIns="56007" rIns="112014" bIns="56007">
            <a:spAutoFit/>
          </a:bodyPr>
          <a:lstStyle>
            <a:defPPr>
              <a:defRPr kern="1200" smtId="4294967295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/>
            <a:r>
              <a:rPr lang="en-US" sz="4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University or Department Names if Needed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5DEA53B-8C55-4281-8C92-1B2F1CBC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9050" y="6553202"/>
            <a:ext cx="8401050" cy="764138"/>
          </a:xfrm>
          <a:prstGeom prst="round2DiagRect">
            <a:avLst>
              <a:gd name="adj1" fmla="val 30177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52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092E1FA2-37D8-400C-9B5C-644E0120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4700" y="6553202"/>
            <a:ext cx="8401050" cy="764138"/>
          </a:xfrm>
          <a:prstGeom prst="round2DiagRect">
            <a:avLst>
              <a:gd name="adj1" fmla="val 30177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52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E3FEBAB5-D47E-42BA-A84C-C1EA43E9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0350" y="6553202"/>
            <a:ext cx="8401050" cy="764138"/>
          </a:xfrm>
          <a:prstGeom prst="round2DiagRect">
            <a:avLst>
              <a:gd name="adj1" fmla="val 30178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52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C7AAC99D-FA63-4F20-9BC9-620B7B59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743358"/>
            <a:ext cx="8401050" cy="764138"/>
          </a:xfrm>
          <a:prstGeom prst="round2DiagRect">
            <a:avLst>
              <a:gd name="adj1" fmla="val 30178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52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48ED2435-580E-419E-B71D-5D8F033E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2502" y="24296136"/>
            <a:ext cx="8401050" cy="764138"/>
          </a:xfrm>
          <a:prstGeom prst="round2DiagRect">
            <a:avLst>
              <a:gd name="adj1" fmla="val 33555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765">
              <a:defRPr/>
            </a:pPr>
            <a:r>
              <a:rPr lang="en-US" sz="52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83D493E-8A89-4457-BD64-BF0D722F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6894102"/>
            <a:ext cx="8001000" cy="9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5250" b="1" dirty="0"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7CC5E4-5857-4AD9-BC53-ECDA642EB874}"/>
              </a:ext>
            </a:extLst>
          </p:cNvPr>
          <p:cNvSpPr txBox="1"/>
          <p:nvPr/>
        </p:nvSpPr>
        <p:spPr>
          <a:xfrm>
            <a:off x="733425" y="7882793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6AC4A-C17C-4A50-801D-9D770B2D4747}"/>
              </a:ext>
            </a:extLst>
          </p:cNvPr>
          <p:cNvSpPr txBox="1"/>
          <p:nvPr/>
        </p:nvSpPr>
        <p:spPr>
          <a:xfrm>
            <a:off x="533400" y="19726275"/>
            <a:ext cx="8401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570BB-CDF7-4286-A7F3-F8768DEAAF9D}"/>
              </a:ext>
            </a:extLst>
          </p:cNvPr>
          <p:cNvSpPr txBox="1"/>
          <p:nvPr/>
        </p:nvSpPr>
        <p:spPr>
          <a:xfrm>
            <a:off x="10179050" y="7492759"/>
            <a:ext cx="8401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E3C904-59ED-485A-8B57-6B7A61F73626}"/>
              </a:ext>
            </a:extLst>
          </p:cNvPr>
          <p:cNvSpPr txBox="1"/>
          <p:nvPr/>
        </p:nvSpPr>
        <p:spPr>
          <a:xfrm>
            <a:off x="19824700" y="7492759"/>
            <a:ext cx="8401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02AB78DF-FFEE-448D-966C-EA5988806A81}"/>
              </a:ext>
            </a:extLst>
          </p:cNvPr>
          <p:cNvSpPr txBox="1"/>
          <p:nvPr/>
        </p:nvSpPr>
        <p:spPr>
          <a:xfrm>
            <a:off x="29470350" y="7492759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39259EE9-8D55-4A34-BCDD-8F3F221271A7}"/>
              </a:ext>
            </a:extLst>
          </p:cNvPr>
          <p:cNvSpPr txBox="1"/>
          <p:nvPr/>
        </p:nvSpPr>
        <p:spPr>
          <a:xfrm>
            <a:off x="29470350" y="25260300"/>
            <a:ext cx="8401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2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18" name="object 19"/>
          <p:cNvSpPr/>
          <p:nvPr/>
        </p:nvSpPr>
        <p:spPr>
          <a:xfrm flipH="1">
            <a:off x="8734424" y="6454298"/>
            <a:ext cx="890147" cy="24022514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endParaRPr sz="14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 flipH="1">
            <a:off x="27210115" y="6454298"/>
            <a:ext cx="1370088" cy="24022514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endParaRPr sz="14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9" y="1248247"/>
            <a:ext cx="3333750" cy="33337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095" y="723902"/>
            <a:ext cx="4200397" cy="483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77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AF820D5DDFD439585BB5A690BB984" ma:contentTypeVersion="15" ma:contentTypeDescription="Create a new document." ma:contentTypeScope="" ma:versionID="b62037f9e2c23c8a7279f263797a6bc2">
  <xsd:schema xmlns:xsd="http://www.w3.org/2001/XMLSchema" xmlns:xs="http://www.w3.org/2001/XMLSchema" xmlns:p="http://schemas.microsoft.com/office/2006/metadata/properties" xmlns:ns3="21dcc013-5bcd-41ee-8bb6-63a6b24c1ef1" xmlns:ns4="4755a373-ccda-4f49-8b8f-b916d7c1c435" targetNamespace="http://schemas.microsoft.com/office/2006/metadata/properties" ma:root="true" ma:fieldsID="bdb0081ae6643709ad51586c26ce9ce0" ns3:_="" ns4:_="">
    <xsd:import namespace="21dcc013-5bcd-41ee-8bb6-63a6b24c1ef1"/>
    <xsd:import namespace="4755a373-ccda-4f49-8b8f-b916d7c1c4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cc013-5bcd-41ee-8bb6-63a6b24c1e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5a373-ccda-4f49-8b8f-b916d7c1c43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1dcc013-5bcd-41ee-8bb6-63a6b24c1ef1" xsi:nil="true"/>
  </documentManagement>
</p:properties>
</file>

<file path=customXml/itemProps1.xml><?xml version="1.0" encoding="utf-8"?>
<ds:datastoreItem xmlns:ds="http://schemas.openxmlformats.org/officeDocument/2006/customXml" ds:itemID="{5AEED82D-F1AF-42D7-AA2E-A56E73465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cc013-5bcd-41ee-8bb6-63a6b24c1ef1"/>
    <ds:schemaRef ds:uri="4755a373-ccda-4f49-8b8f-b916d7c1c4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2DEC4B-F52B-4011-8647-F43707783E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2FFEF8-5606-4564-8F79-1E0021BA236C}">
  <ds:schemaRefs>
    <ds:schemaRef ds:uri="http://schemas.microsoft.com/office/infopath/2007/PartnerControls"/>
    <ds:schemaRef ds:uri="21dcc013-5bcd-41ee-8bb6-63a6b24c1ef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755a373-ccda-4f49-8b8f-b916d7c1c435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1551</Words>
  <Application>Microsoft Office PowerPoint</Application>
  <PresentationFormat>Custom</PresentationFormat>
  <Paragraphs>182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Times New Roman</vt:lpstr>
      <vt:lpstr>Arial</vt:lpstr>
      <vt:lpstr>DengXian</vt:lpstr>
      <vt:lpstr>ＭＳ Ｐゴシック</vt:lpstr>
      <vt:lpstr>SimSun</vt:lpstr>
      <vt:lpstr>Open Sans</vt:lpstr>
      <vt:lpstr>SimSun</vt:lpstr>
      <vt:lpstr>Office Theme</vt:lpstr>
      <vt:lpstr>1_Office Theme</vt:lpstr>
      <vt:lpstr>Default Design</vt:lpstr>
      <vt:lpstr>PowerPoint Presentation</vt:lpstr>
      <vt:lpstr>Title of the Research Study Presenter, Associates, and Collaborators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Research Study Presenter name, Associates and Collaborators</dc:title>
  <dc:creator>Renee Gordon</dc:creator>
  <cp:lastModifiedBy>Renee Gordon</cp:lastModifiedBy>
  <cp:revision>46</cp:revision>
  <cp:lastPrinted>2018-01-30T16:50:45Z</cp:lastPrinted>
  <dcterms:created xsi:type="dcterms:W3CDTF">2013-07-30T10:24:34Z</dcterms:created>
  <dcterms:modified xsi:type="dcterms:W3CDTF">2023-02-15T20:53:34Z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2013-07-30T00:00:00Z</vt:filetime>
  </property>
  <property fmtid="{D5CDD505-2E9C-101B-9397-08002B2CF9AE}" pid="3" name="LastSaved">
    <vt:filetime>2013-07-30T00:00:00Z</vt:filetime>
  </property>
  <property fmtid="{D5CDD505-2E9C-101B-9397-08002B2CF9AE}" pid="4" name="ContentTypeId">
    <vt:lpwstr>0x01010053BAF820D5DDFD439585BB5A690BB984</vt:lpwstr>
  </property>
</Properties>
</file>